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308" r:id="rId2"/>
    <p:sldId id="939" r:id="rId3"/>
    <p:sldId id="933" r:id="rId4"/>
    <p:sldId id="937" r:id="rId5"/>
    <p:sldId id="284" r:id="rId6"/>
    <p:sldId id="941" r:id="rId7"/>
    <p:sldId id="942" r:id="rId8"/>
    <p:sldId id="295" r:id="rId9"/>
    <p:sldId id="266" r:id="rId10"/>
    <p:sldId id="944" r:id="rId11"/>
    <p:sldId id="943" r:id="rId12"/>
    <p:sldId id="946" r:id="rId13"/>
    <p:sldId id="947" r:id="rId14"/>
    <p:sldId id="948" r:id="rId15"/>
    <p:sldId id="265" r:id="rId16"/>
    <p:sldId id="950" r:id="rId17"/>
    <p:sldId id="292" r:id="rId18"/>
    <p:sldId id="303" r:id="rId19"/>
    <p:sldId id="300" r:id="rId20"/>
    <p:sldId id="301" r:id="rId21"/>
    <p:sldId id="302" r:id="rId22"/>
    <p:sldId id="280" r:id="rId23"/>
  </p:sldIdLst>
  <p:sldSz cx="12192000" cy="6858000"/>
  <p:notesSz cx="6858000" cy="9144000"/>
  <p:embeddedFontLst>
    <p:embeddedFont>
      <p:font typeface="Manrope" pitchFamily="2" charset="0"/>
      <p:regular r:id="rId25"/>
      <p:bold r:id="rId26"/>
    </p:embeddedFont>
    <p:embeddedFont>
      <p:font typeface="Manrope Light" pitchFamily="2" charset="0"/>
      <p:regular r:id="rId27"/>
      <p:bold r:id="rId28"/>
    </p:embeddedFont>
    <p:embeddedFont>
      <p:font typeface="Nohemi" pitchFamily="2" charset="0"/>
      <p:regular r:id="rId29"/>
      <p:bold r:id="rId30"/>
    </p:embeddedFont>
    <p:embeddedFont>
      <p:font typeface="Nohemi Light" pitchFamily="2" charset="0"/>
      <p:regular r:id="rId31"/>
    </p:embeddedFont>
    <p:embeddedFont>
      <p:font typeface="Nohemi Med" pitchFamily="2" charset="0"/>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346">
          <p15:clr>
            <a:srgbClr val="A4A3A4"/>
          </p15:clr>
        </p15:guide>
        <p15:guide id="4" orient="horz" pos="3974">
          <p15:clr>
            <a:srgbClr val="A4A3A4"/>
          </p15:clr>
        </p15:guide>
        <p15:guide id="5" pos="347">
          <p15:clr>
            <a:srgbClr val="A4A3A4"/>
          </p15:clr>
        </p15:guide>
        <p15:guide id="6" pos="7333">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gOBc23MdSFi8/zR3opT9Cafe604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6047"/>
    <a:srgbClr val="E6E2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74"/>
    <p:restoredTop sz="94619"/>
  </p:normalViewPr>
  <p:slideViewPr>
    <p:cSldViewPr snapToGrid="0">
      <p:cViewPr>
        <p:scale>
          <a:sx n="99" d="100"/>
          <a:sy n="99" d="100"/>
        </p:scale>
        <p:origin x="-376" y="648"/>
      </p:cViewPr>
      <p:guideLst>
        <p:guide orient="horz" pos="2160"/>
        <p:guide pos="3840"/>
        <p:guide orient="horz" pos="346"/>
        <p:guide orient="horz" pos="3974"/>
        <p:guide pos="347"/>
        <p:guide pos="73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H_rok_Microsoft_Excelu.xlsx"/></Relationships>
</file>

<file path=ppt/charts/_rels/chart2.xml.rels><?xml version="1.0" encoding="UTF-8" standalone="yes"?>
<Relationships xmlns="http://schemas.openxmlformats.org/package/2006/relationships"><Relationship Id="rId3" Type="http://schemas.openxmlformats.org/officeDocument/2006/relationships/package" Target="../embeddings/H_rok_Microsoft_Excelu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H_rok_Microsoft_Excelu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H_rok_Microsoft_Excelu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H_rok_Microsoft_Excelu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a:solidFill>
                <a:schemeClr val="accent1"/>
              </a:solidFill>
            </a:ln>
          </c:spPr>
          <c:marker>
            <c:symbol val="circle"/>
            <c:size val="10"/>
            <c:spPr>
              <a:solidFill>
                <a:schemeClr val="accent1"/>
              </a:solidFill>
              <a:ln>
                <a:solidFill>
                  <a:schemeClr val="accent1"/>
                </a:solidFill>
                <a:prstDash val="sysDot"/>
              </a:ln>
            </c:spPr>
          </c:marker>
          <c:trendline>
            <c:trendlineType val="log"/>
            <c:dispRSqr val="0"/>
            <c:dispEq val="0"/>
          </c:trendline>
          <c:trendline>
            <c:trendlineType val="log"/>
            <c:dispRSqr val="0"/>
            <c:dispEq val="0"/>
          </c:trendline>
          <c:xVal>
            <c:numRef>
              <c:f>Sheet1!$A$2:$A$5</c:f>
              <c:numCache>
                <c:formatCode>General</c:formatCode>
                <c:ptCount val="4"/>
                <c:pt idx="0">
                  <c:v>0</c:v>
                </c:pt>
                <c:pt idx="1">
                  <c:v>1</c:v>
                </c:pt>
                <c:pt idx="2">
                  <c:v>2</c:v>
                </c:pt>
                <c:pt idx="3">
                  <c:v>2.6</c:v>
                </c:pt>
              </c:numCache>
            </c:numRef>
          </c:xVal>
          <c:yVal>
            <c:numRef>
              <c:f>Sheet1!$B$2:$B$5</c:f>
              <c:numCache>
                <c:formatCode>General</c:formatCode>
                <c:ptCount val="4"/>
                <c:pt idx="0">
                  <c:v>0</c:v>
                </c:pt>
                <c:pt idx="1">
                  <c:v>1</c:v>
                </c:pt>
                <c:pt idx="2">
                  <c:v>1</c:v>
                </c:pt>
                <c:pt idx="3">
                  <c:v>3</c:v>
                </c:pt>
              </c:numCache>
            </c:numRef>
          </c:yVal>
          <c:smooth val="1"/>
          <c:extLst>
            <c:ext xmlns:c16="http://schemas.microsoft.com/office/drawing/2014/chart" uri="{C3380CC4-5D6E-409C-BE32-E72D297353CC}">
              <c16:uniqueId val="{00000002-DE1E-45C3-9BA5-5F503C826409}"/>
            </c:ext>
          </c:extLst>
        </c:ser>
        <c:ser>
          <c:idx val="1"/>
          <c:order val="1"/>
          <c:tx>
            <c:strRef>
              <c:f>Sheet1!$C$1</c:f>
              <c:strCache>
                <c:ptCount val="1"/>
                <c:pt idx="0">
                  <c:v>Column1</c:v>
                </c:pt>
              </c:strCache>
            </c:strRef>
          </c:tx>
          <c:spPr>
            <a:ln>
              <a:solidFill>
                <a:schemeClr val="accent2"/>
              </a:solidFill>
            </a:ln>
          </c:spPr>
          <c:marker>
            <c:symbol val="circle"/>
            <c:size val="10"/>
            <c:spPr>
              <a:solidFill>
                <a:schemeClr val="accent2"/>
              </a:solidFill>
              <a:ln>
                <a:solidFill>
                  <a:schemeClr val="accent2"/>
                </a:solidFill>
              </a:ln>
            </c:spPr>
          </c:marker>
          <c:xVal>
            <c:numRef>
              <c:f>Sheet1!$A$2:$A$5</c:f>
              <c:numCache>
                <c:formatCode>General</c:formatCode>
                <c:ptCount val="4"/>
                <c:pt idx="0">
                  <c:v>0</c:v>
                </c:pt>
                <c:pt idx="1">
                  <c:v>1</c:v>
                </c:pt>
                <c:pt idx="2">
                  <c:v>2</c:v>
                </c:pt>
                <c:pt idx="3">
                  <c:v>2.6</c:v>
                </c:pt>
              </c:numCache>
            </c:numRef>
          </c:xVal>
          <c:yVal>
            <c:numRef>
              <c:f>Sheet1!$C$2:$C$5</c:f>
              <c:numCache>
                <c:formatCode>General</c:formatCode>
                <c:ptCount val="4"/>
                <c:pt idx="0">
                  <c:v>0</c:v>
                </c:pt>
                <c:pt idx="1">
                  <c:v>2</c:v>
                </c:pt>
                <c:pt idx="2">
                  <c:v>2</c:v>
                </c:pt>
                <c:pt idx="3">
                  <c:v>1</c:v>
                </c:pt>
              </c:numCache>
            </c:numRef>
          </c:yVal>
          <c:smooth val="1"/>
          <c:extLst>
            <c:ext xmlns:c16="http://schemas.microsoft.com/office/drawing/2014/chart" uri="{C3380CC4-5D6E-409C-BE32-E72D297353CC}">
              <c16:uniqueId val="{00000003-DE1E-45C3-9BA5-5F503C826409}"/>
            </c:ext>
          </c:extLst>
        </c:ser>
        <c:ser>
          <c:idx val="2"/>
          <c:order val="2"/>
          <c:tx>
            <c:strRef>
              <c:f>Sheet1!$D$1</c:f>
              <c:strCache>
                <c:ptCount val="1"/>
                <c:pt idx="0">
                  <c:v>Column2</c:v>
                </c:pt>
              </c:strCache>
            </c:strRef>
          </c:tx>
          <c:spPr>
            <a:ln>
              <a:solidFill>
                <a:schemeClr val="accent3"/>
              </a:solidFill>
            </a:ln>
          </c:spPr>
          <c:marker>
            <c:symbol val="circle"/>
            <c:size val="10"/>
            <c:spPr>
              <a:solidFill>
                <a:schemeClr val="accent3"/>
              </a:solidFill>
              <a:ln>
                <a:solidFill>
                  <a:schemeClr val="accent3"/>
                </a:solidFill>
              </a:ln>
            </c:spPr>
          </c:marker>
          <c:xVal>
            <c:numRef>
              <c:f>Sheet1!$A$2:$A$5</c:f>
              <c:numCache>
                <c:formatCode>General</c:formatCode>
                <c:ptCount val="4"/>
                <c:pt idx="0">
                  <c:v>0</c:v>
                </c:pt>
                <c:pt idx="1">
                  <c:v>1</c:v>
                </c:pt>
                <c:pt idx="2">
                  <c:v>2</c:v>
                </c:pt>
                <c:pt idx="3">
                  <c:v>2.6</c:v>
                </c:pt>
              </c:numCache>
            </c:numRef>
          </c:xVal>
          <c:yVal>
            <c:numRef>
              <c:f>Sheet1!$D$2:$D$5</c:f>
              <c:numCache>
                <c:formatCode>General</c:formatCode>
                <c:ptCount val="4"/>
                <c:pt idx="0">
                  <c:v>0</c:v>
                </c:pt>
                <c:pt idx="1">
                  <c:v>3</c:v>
                </c:pt>
                <c:pt idx="2">
                  <c:v>3.1</c:v>
                </c:pt>
                <c:pt idx="3">
                  <c:v>3.5</c:v>
                </c:pt>
              </c:numCache>
            </c:numRef>
          </c:yVal>
          <c:smooth val="1"/>
          <c:extLst>
            <c:ext xmlns:c16="http://schemas.microsoft.com/office/drawing/2014/chart" uri="{C3380CC4-5D6E-409C-BE32-E72D297353CC}">
              <c16:uniqueId val="{00000004-DE1E-45C3-9BA5-5F503C826409}"/>
            </c:ext>
          </c:extLst>
        </c:ser>
        <c:ser>
          <c:idx val="3"/>
          <c:order val="3"/>
          <c:tx>
            <c:strRef>
              <c:f>Sheet1!$E$1</c:f>
              <c:strCache>
                <c:ptCount val="1"/>
                <c:pt idx="0">
                  <c:v>Column3</c:v>
                </c:pt>
              </c:strCache>
            </c:strRef>
          </c:tx>
          <c:xVal>
            <c:numRef>
              <c:f>Sheet1!$A$2:$A$5</c:f>
              <c:numCache>
                <c:formatCode>General</c:formatCode>
                <c:ptCount val="4"/>
                <c:pt idx="0">
                  <c:v>0</c:v>
                </c:pt>
                <c:pt idx="1">
                  <c:v>1</c:v>
                </c:pt>
                <c:pt idx="2">
                  <c:v>2</c:v>
                </c:pt>
                <c:pt idx="3">
                  <c:v>2.6</c:v>
                </c:pt>
              </c:numCache>
            </c:numRef>
          </c:xVal>
          <c:yVal>
            <c:numRef>
              <c:f>Sheet1!$E$2:$E$5</c:f>
              <c:numCache>
                <c:formatCode>General</c:formatCode>
                <c:ptCount val="4"/>
              </c:numCache>
            </c:numRef>
          </c:yVal>
          <c:smooth val="1"/>
          <c:extLst>
            <c:ext xmlns:c16="http://schemas.microsoft.com/office/drawing/2014/chart" uri="{C3380CC4-5D6E-409C-BE32-E72D297353CC}">
              <c16:uniqueId val="{00000005-DE1E-45C3-9BA5-5F503C826409}"/>
            </c:ext>
          </c:extLst>
        </c:ser>
        <c:dLbls>
          <c:showLegendKey val="0"/>
          <c:showVal val="0"/>
          <c:showCatName val="0"/>
          <c:showSerName val="0"/>
          <c:showPercent val="0"/>
          <c:showBubbleSize val="0"/>
        </c:dLbls>
        <c:axId val="284681344"/>
        <c:axId val="284682880"/>
      </c:scatterChart>
      <c:valAx>
        <c:axId val="284681344"/>
        <c:scaling>
          <c:orientation val="minMax"/>
        </c:scaling>
        <c:delete val="0"/>
        <c:axPos val="b"/>
        <c:numFmt formatCode="General" sourceLinked="1"/>
        <c:majorTickMark val="out"/>
        <c:minorTickMark val="none"/>
        <c:tickLblPos val="nextTo"/>
        <c:spPr>
          <a:ln>
            <a:solidFill>
              <a:schemeClr val="bg1">
                <a:lumMod val="65000"/>
                <a:alpha val="25000"/>
              </a:schemeClr>
            </a:solidFill>
          </a:ln>
        </c:spPr>
        <c:crossAx val="284682880"/>
        <c:crosses val="autoZero"/>
        <c:crossBetween val="midCat"/>
      </c:valAx>
      <c:valAx>
        <c:axId val="284682880"/>
        <c:scaling>
          <c:orientation val="minMax"/>
        </c:scaling>
        <c:delete val="0"/>
        <c:axPos val="l"/>
        <c:majorGridlines>
          <c:spPr>
            <a:ln>
              <a:solidFill>
                <a:schemeClr val="bg1">
                  <a:lumMod val="65000"/>
                  <a:alpha val="25000"/>
                </a:schemeClr>
              </a:solidFill>
              <a:prstDash val="sysDash"/>
            </a:ln>
          </c:spPr>
        </c:majorGridlines>
        <c:numFmt formatCode="General" sourceLinked="1"/>
        <c:majorTickMark val="out"/>
        <c:minorTickMark val="none"/>
        <c:tickLblPos val="nextTo"/>
        <c:spPr>
          <a:ln>
            <a:solidFill>
              <a:schemeClr val="bg1">
                <a:lumMod val="65000"/>
                <a:alpha val="25000"/>
              </a:schemeClr>
            </a:solidFill>
          </a:ln>
        </c:spPr>
        <c:crossAx val="284681344"/>
        <c:crosses val="autoZero"/>
        <c:crossBetween val="midCat"/>
      </c:valAx>
    </c:plotArea>
    <c:plotVisOnly val="1"/>
    <c:dispBlanksAs val="gap"/>
    <c:showDLblsOverMax val="0"/>
  </c:chart>
  <c:txPr>
    <a:bodyPr/>
    <a:lstStyle/>
    <a:p>
      <a:pPr>
        <a:defRPr sz="1200">
          <a:solidFill>
            <a:schemeClr val="tx1">
              <a:lumMod val="75000"/>
              <a:lumOff val="25000"/>
            </a:schemeClr>
          </a:solidFill>
          <a:latin typeface="Nohemi" pitchFamily="2" charset="0"/>
        </a:defRPr>
      </a:pPr>
      <a:endParaRPr lang="sk-S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8A2D-4A67-8EF9-E983451567C9}"/>
              </c:ext>
            </c:extLst>
          </c:dPt>
          <c:dPt>
            <c:idx val="1"/>
            <c:bubble3D val="0"/>
            <c:spPr>
              <a:solidFill>
                <a:schemeClr val="bg1">
                  <a:lumMod val="75000"/>
                  <a:alpha val="33000"/>
                </a:schemeClr>
              </a:solidFill>
              <a:ln w="19050">
                <a:noFill/>
              </a:ln>
              <a:effectLst/>
            </c:spPr>
            <c:extLst>
              <c:ext xmlns:c16="http://schemas.microsoft.com/office/drawing/2014/chart" uri="{C3380CC4-5D6E-409C-BE32-E72D297353CC}">
                <c16:uniqueId val="{00000003-8A2D-4A67-8EF9-E983451567C9}"/>
              </c:ext>
            </c:extLst>
          </c:dPt>
          <c:cat>
            <c:strRef>
              <c:f>Sheet1!$A$2:$A$3</c:f>
              <c:strCache>
                <c:ptCount val="2"/>
                <c:pt idx="0">
                  <c:v>1st Qtr</c:v>
                </c:pt>
                <c:pt idx="1">
                  <c:v>2nd Qtr</c:v>
                </c:pt>
              </c:strCache>
            </c:strRef>
          </c:cat>
          <c:val>
            <c:numRef>
              <c:f>Sheet1!$B$2:$B$3</c:f>
              <c:numCache>
                <c:formatCode>General</c:formatCode>
                <c:ptCount val="2"/>
                <c:pt idx="0">
                  <c:v>8.1999999999999993</c:v>
                </c:pt>
                <c:pt idx="1">
                  <c:v>3.2</c:v>
                </c:pt>
              </c:numCache>
            </c:numRef>
          </c:val>
          <c:extLst>
            <c:ext xmlns:c16="http://schemas.microsoft.com/office/drawing/2014/chart" uri="{C3380CC4-5D6E-409C-BE32-E72D297353CC}">
              <c16:uniqueId val="{00000004-8A2D-4A67-8EF9-E983451567C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k-S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A4BC-40D8-A33B-8F1A0CA7BC7D}"/>
            </c:ext>
          </c:extLst>
        </c:ser>
        <c:ser>
          <c:idx val="1"/>
          <c:order val="1"/>
          <c:tx>
            <c:strRef>
              <c:f>Sheet1!$C$1</c:f>
              <c:strCache>
                <c:ptCount val="1"/>
                <c:pt idx="0">
                  <c:v>Series 2</c:v>
                </c:pt>
              </c:strCache>
            </c:strRef>
          </c:tx>
          <c:spPr>
            <a:ln w="28575" cap="rnd">
              <a:solidFill>
                <a:schemeClr val="accent4"/>
              </a:solidFill>
              <a:round/>
            </a:ln>
            <a:effectLst/>
          </c:spPr>
          <c:marker>
            <c:symbol val="circle"/>
            <c:size val="5"/>
            <c:spPr>
              <a:solidFill>
                <a:schemeClr val="accent4"/>
              </a:solidFill>
              <a:ln w="9525">
                <a:no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A4BC-40D8-A33B-8F1A0CA7BC7D}"/>
            </c:ext>
          </c:extLst>
        </c:ser>
        <c:ser>
          <c:idx val="2"/>
          <c:order val="2"/>
          <c:tx>
            <c:strRef>
              <c:f>Sheet1!$D$1</c:f>
              <c:strCache>
                <c:ptCount val="1"/>
                <c:pt idx="0">
                  <c:v>Series 3</c:v>
                </c:pt>
              </c:strCache>
            </c:strRef>
          </c:tx>
          <c:spPr>
            <a:ln w="28575" cap="rnd">
              <a:solidFill>
                <a:schemeClr val="accent2"/>
              </a:solidFill>
              <a:round/>
            </a:ln>
            <a:effectLst/>
          </c:spPr>
          <c:marker>
            <c:symbol val="circle"/>
            <c:size val="5"/>
            <c:spPr>
              <a:solidFill>
                <a:schemeClr val="accent2"/>
              </a:solidFill>
              <a:ln w="9525">
                <a:no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A4BC-40D8-A33B-8F1A0CA7BC7D}"/>
            </c:ext>
          </c:extLst>
        </c:ser>
        <c:dLbls>
          <c:showLegendKey val="0"/>
          <c:showVal val="0"/>
          <c:showCatName val="0"/>
          <c:showSerName val="0"/>
          <c:showPercent val="0"/>
          <c:showBubbleSize val="0"/>
        </c:dLbls>
        <c:marker val="1"/>
        <c:smooth val="0"/>
        <c:axId val="460653976"/>
        <c:axId val="460655944"/>
      </c:lineChart>
      <c:catAx>
        <c:axId val="46065397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accent1"/>
                </a:solidFill>
                <a:latin typeface="Nohemi" pitchFamily="2" charset="0"/>
                <a:ea typeface="+mn-ea"/>
                <a:cs typeface="+mn-cs"/>
              </a:defRPr>
            </a:pPr>
            <a:endParaRPr lang="sk-SK"/>
          </a:p>
        </c:txPr>
        <c:crossAx val="460655944"/>
        <c:crosses val="autoZero"/>
        <c:auto val="1"/>
        <c:lblAlgn val="ctr"/>
        <c:lblOffset val="100"/>
        <c:noMultiLvlLbl val="0"/>
      </c:catAx>
      <c:valAx>
        <c:axId val="460655944"/>
        <c:scaling>
          <c:orientation val="minMax"/>
        </c:scaling>
        <c:delete val="0"/>
        <c:axPos val="l"/>
        <c:majorGridlines>
          <c:spPr>
            <a:ln w="9525" cap="flat" cmpd="sng" algn="ctr">
              <a:solidFill>
                <a:schemeClr val="accent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Nohemi" pitchFamily="2" charset="0"/>
                <a:ea typeface="+mn-ea"/>
                <a:cs typeface="+mn-cs"/>
              </a:defRPr>
            </a:pPr>
            <a:endParaRPr lang="sk-SK"/>
          </a:p>
        </c:txPr>
        <c:crossAx val="460653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1"/>
          </a:solidFill>
        </a:defRPr>
      </a:pPr>
      <a:endParaRPr lang="sk-S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1FA4-4351-B034-0D492A858503}"/>
              </c:ext>
            </c:extLst>
          </c:dPt>
          <c:dPt>
            <c:idx val="1"/>
            <c:bubble3D val="0"/>
            <c:spPr>
              <a:noFill/>
              <a:ln w="19050">
                <a:noFill/>
              </a:ln>
              <a:effectLst/>
            </c:spPr>
            <c:extLst>
              <c:ext xmlns:c16="http://schemas.microsoft.com/office/drawing/2014/chart" uri="{C3380CC4-5D6E-409C-BE32-E72D297353CC}">
                <c16:uniqueId val="{00000003-1FA4-4351-B034-0D492A858503}"/>
              </c:ext>
            </c:extLst>
          </c:dPt>
          <c:dPt>
            <c:idx val="2"/>
            <c:bubble3D val="0"/>
            <c:spPr>
              <a:solidFill>
                <a:schemeClr val="accent3"/>
              </a:solidFill>
              <a:ln w="19050">
                <a:noFill/>
              </a:ln>
              <a:effectLst/>
            </c:spPr>
            <c:extLst>
              <c:ext xmlns:c16="http://schemas.microsoft.com/office/drawing/2014/chart" uri="{C3380CC4-5D6E-409C-BE32-E72D297353CC}">
                <c16:uniqueId val="{00000005-1FA4-4351-B034-0D492A858503}"/>
              </c:ext>
            </c:extLst>
          </c:dPt>
          <c:dPt>
            <c:idx val="3"/>
            <c:bubble3D val="0"/>
            <c:spPr>
              <a:solidFill>
                <a:schemeClr val="accent2"/>
              </a:solidFill>
              <a:ln w="19050">
                <a:noFill/>
              </a:ln>
              <a:effectLst/>
            </c:spPr>
            <c:extLst>
              <c:ext xmlns:c16="http://schemas.microsoft.com/office/drawing/2014/chart" uri="{C3380CC4-5D6E-409C-BE32-E72D297353CC}">
                <c16:uniqueId val="{00000007-1FA4-4351-B034-0D492A858503}"/>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1FA4-4351-B034-0D492A85850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w="0">
      <a:noFill/>
    </a:ln>
    <a:effectLst/>
  </c:spPr>
  <c:txPr>
    <a:bodyPr/>
    <a:lstStyle/>
    <a:p>
      <a:pPr>
        <a:defRPr/>
      </a:pPr>
      <a:endParaRPr lang="sk-S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rgbClr val="F2F2F2"/>
              </a:solidFill>
            </a:ln>
          </c:spPr>
          <c:dPt>
            <c:idx val="0"/>
            <c:bubble3D val="0"/>
            <c:spPr>
              <a:solidFill>
                <a:schemeClr val="accent1"/>
              </a:solidFill>
              <a:ln w="19050">
                <a:solidFill>
                  <a:srgbClr val="F2F2F2"/>
                </a:solidFill>
              </a:ln>
              <a:effectLst/>
            </c:spPr>
            <c:extLst>
              <c:ext xmlns:c16="http://schemas.microsoft.com/office/drawing/2014/chart" uri="{C3380CC4-5D6E-409C-BE32-E72D297353CC}">
                <c16:uniqueId val="{00000001-6C7F-453D-8DFD-8FC993C4ABEA}"/>
              </c:ext>
            </c:extLst>
          </c:dPt>
          <c:dPt>
            <c:idx val="1"/>
            <c:bubble3D val="0"/>
            <c:spPr>
              <a:solidFill>
                <a:schemeClr val="accent2"/>
              </a:solidFill>
              <a:ln w="19050">
                <a:solidFill>
                  <a:srgbClr val="F2F2F2"/>
                </a:solidFill>
              </a:ln>
              <a:effectLst/>
            </c:spPr>
            <c:extLst>
              <c:ext xmlns:c16="http://schemas.microsoft.com/office/drawing/2014/chart" uri="{C3380CC4-5D6E-409C-BE32-E72D297353CC}">
                <c16:uniqueId val="{00000003-6C7F-453D-8DFD-8FC993C4ABEA}"/>
              </c:ext>
            </c:extLst>
          </c:dPt>
          <c:dPt>
            <c:idx val="2"/>
            <c:bubble3D val="0"/>
            <c:spPr>
              <a:solidFill>
                <a:schemeClr val="accent3"/>
              </a:solidFill>
              <a:ln w="19050">
                <a:solidFill>
                  <a:srgbClr val="F2F2F2"/>
                </a:solidFill>
              </a:ln>
              <a:effectLst/>
            </c:spPr>
            <c:extLst>
              <c:ext xmlns:c16="http://schemas.microsoft.com/office/drawing/2014/chart" uri="{C3380CC4-5D6E-409C-BE32-E72D297353CC}">
                <c16:uniqueId val="{00000005-6C7F-453D-8DFD-8FC993C4ABEA}"/>
              </c:ext>
            </c:extLst>
          </c:dPt>
          <c:dPt>
            <c:idx val="3"/>
            <c:bubble3D val="0"/>
            <c:spPr>
              <a:solidFill>
                <a:schemeClr val="accent4"/>
              </a:solidFill>
              <a:ln w="19050">
                <a:solidFill>
                  <a:srgbClr val="F2F2F2"/>
                </a:solidFill>
              </a:ln>
              <a:effectLst/>
            </c:spPr>
            <c:extLst>
              <c:ext xmlns:c16="http://schemas.microsoft.com/office/drawing/2014/chart" uri="{C3380CC4-5D6E-409C-BE32-E72D297353CC}">
                <c16:uniqueId val="{00000007-6C7F-453D-8DFD-8FC993C4ABEA}"/>
              </c:ext>
            </c:extLst>
          </c:dPt>
          <c:dLbls>
            <c:dLbl>
              <c:idx val="0"/>
              <c:tx>
                <c:rich>
                  <a:bodyPr/>
                  <a:lstStyle/>
                  <a:p>
                    <a:fld id="{9CFC9CAC-E1B8-47ED-BFAC-495B0D8F5F9A}" type="VALUE">
                      <a:rPr lang="en-US" sz="800">
                        <a:solidFill>
                          <a:schemeClr val="bg1"/>
                        </a:solidFill>
                        <a:latin typeface="Nohemi" pitchFamily="2" charset="0"/>
                      </a:rPr>
                      <a:pPr/>
                      <a:t>[HODNOTA]</a:t>
                    </a:fld>
                    <a:endParaRPr lang="sk-SK"/>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C7F-453D-8DFD-8FC993C4ABEA}"/>
                </c:ext>
              </c:extLst>
            </c:dLbl>
            <c:dLbl>
              <c:idx val="1"/>
              <c:tx>
                <c:rich>
                  <a:bodyPr/>
                  <a:lstStyle/>
                  <a:p>
                    <a:fld id="{5723A7DA-B5F6-D04A-AB8F-D3C347E242F3}" type="VALUE">
                      <a:rPr lang="en-US" sz="800">
                        <a:solidFill>
                          <a:schemeClr val="bg1"/>
                        </a:solidFill>
                        <a:latin typeface="Nohemi" pitchFamily="2" charset="0"/>
                      </a:rPr>
                      <a:pPr/>
                      <a:t>[HODNOTA]</a:t>
                    </a:fld>
                    <a:endParaRPr lang="sk-SK"/>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C7F-453D-8DFD-8FC993C4ABEA}"/>
                </c:ext>
              </c:extLst>
            </c:dLbl>
            <c:dLbl>
              <c:idx val="2"/>
              <c:tx>
                <c:rich>
                  <a:bodyPr/>
                  <a:lstStyle/>
                  <a:p>
                    <a:fld id="{909EF8C9-AC8A-47A4-BD9E-601511FB4072}" type="VALUE">
                      <a:rPr lang="en-US" sz="800">
                        <a:solidFill>
                          <a:schemeClr val="bg1"/>
                        </a:solidFill>
                        <a:latin typeface="Nohemi" pitchFamily="2" charset="0"/>
                      </a:rPr>
                      <a:pPr/>
                      <a:t>[HODNOTA]</a:t>
                    </a:fld>
                    <a:endParaRPr lang="sk-SK"/>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C7F-453D-8DFD-8FC993C4ABEA}"/>
                </c:ext>
              </c:extLst>
            </c:dLbl>
            <c:dLbl>
              <c:idx val="3"/>
              <c:tx>
                <c:rich>
                  <a:bodyPr/>
                  <a:lstStyle/>
                  <a:p>
                    <a:fld id="{03AEECF8-76F5-ED4D-A6C2-2462692FDFAC}" type="VALUE">
                      <a:rPr lang="en-US" sz="800">
                        <a:latin typeface="Nohemi" pitchFamily="2" charset="0"/>
                      </a:rPr>
                      <a:pPr/>
                      <a:t>[HODNOTA]</a:t>
                    </a:fld>
                    <a:endParaRPr lang="sk-SK"/>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C7F-453D-8DFD-8FC993C4ABEA}"/>
                </c:ext>
              </c:extLst>
            </c:dLbl>
            <c:spPr>
              <a:noFill/>
              <a:ln>
                <a:noFill/>
              </a:ln>
              <a:effectLst/>
            </c:spPr>
            <c:txPr>
              <a:bodyPr rot="0" spcFirstLastPara="1" vertOverflow="overflow" horzOverflow="overflow" vert="horz" wrap="square" lIns="38100" tIns="19050" rIns="38100" bIns="19050" anchor="ctr" anchorCtr="1">
                <a:spAutoFit/>
              </a:bodyPr>
              <a:lstStyle/>
              <a:p>
                <a:pPr>
                  <a:defRPr sz="1200" b="0" i="0" u="none" strike="noStrike" kern="1200" baseline="0">
                    <a:solidFill>
                      <a:schemeClr val="bg1"/>
                    </a:solidFill>
                    <a:latin typeface="+mn-lt"/>
                    <a:ea typeface="+mn-ea"/>
                    <a:cs typeface="Segoe UI" panose="020B0502040204020203" pitchFamily="34" charset="0"/>
                  </a:defRPr>
                </a:pPr>
                <a:endParaRPr lang="sk-SK"/>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Sheet1!$A$2:$A$5</c:f>
              <c:strCache>
                <c:ptCount val="4"/>
                <c:pt idx="0">
                  <c:v>1st Qtr</c:v>
                </c:pt>
                <c:pt idx="1">
                  <c:v>2nd Qtr</c:v>
                </c:pt>
                <c:pt idx="2">
                  <c:v>3rd Qtr</c:v>
                </c:pt>
                <c:pt idx="3">
                  <c:v>4th Qtr</c:v>
                </c:pt>
              </c:strCache>
            </c:strRef>
          </c:cat>
          <c:val>
            <c:numRef>
              <c:f>Sheet1!$B$2:$B$5</c:f>
              <c:numCache>
                <c:formatCode>0%</c:formatCode>
                <c:ptCount val="4"/>
                <c:pt idx="0">
                  <c:v>0.25</c:v>
                </c:pt>
                <c:pt idx="1">
                  <c:v>0.5</c:v>
                </c:pt>
                <c:pt idx="2">
                  <c:v>0.75</c:v>
                </c:pt>
                <c:pt idx="3">
                  <c:v>0.25</c:v>
                </c:pt>
              </c:numCache>
            </c:numRef>
          </c:val>
          <c:extLst>
            <c:ext xmlns:c16="http://schemas.microsoft.com/office/drawing/2014/chart" uri="{C3380CC4-5D6E-409C-BE32-E72D297353CC}">
              <c16:uniqueId val="{00000008-6C7F-453D-8DFD-8FC993C4ABEA}"/>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chart>
  <c:spPr>
    <a:noFill/>
    <a:ln>
      <a:noFill/>
    </a:ln>
    <a:effectLst/>
  </c:spPr>
  <c:txPr>
    <a:bodyPr/>
    <a:lstStyle/>
    <a:p>
      <a:pPr>
        <a:defRPr/>
      </a:pPr>
      <a:endParaRPr lang="sk-S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Nohemi Light" pitchFamily="2" charset="0"/>
            </a:endParaRPr>
          </a:p>
        </p:txBody>
      </p:sp>
      <p:sp>
        <p:nvSpPr>
          <p:cNvPr id="446" name="Google Shape;44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4726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1909702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844867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1" name="Google Shape;73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Nohemi Light" pitchFamily="2" charset="0"/>
            </a:endParaRPr>
          </a:p>
        </p:txBody>
      </p:sp>
      <p:sp>
        <p:nvSpPr>
          <p:cNvPr id="446" name="Google Shape;44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2610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Nohemi Light" pitchFamily="2" charset="0"/>
            </a:endParaRPr>
          </a:p>
        </p:txBody>
      </p:sp>
      <p:sp>
        <p:nvSpPr>
          <p:cNvPr id="539" name="Google Shape;5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Nohemi Light" pitchFamily="2" charset="0"/>
            </a:endParaRPr>
          </a:p>
        </p:txBody>
      </p:sp>
      <p:sp>
        <p:nvSpPr>
          <p:cNvPr id="539" name="Google Shape;5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dirty="0"/>
          </a:p>
        </p:txBody>
      </p:sp>
    </p:spTree>
    <p:extLst>
      <p:ext uri="{BB962C8B-B14F-4D97-AF65-F5344CB8AC3E}">
        <p14:creationId xmlns:p14="http://schemas.microsoft.com/office/powerpoint/2010/main" val="2456359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3458898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807989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1949340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476429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ayout 02">
  <p:cSld name="Layout 02">
    <p:spTree>
      <p:nvGrpSpPr>
        <p:cNvPr id="1" name="Shape 13"/>
        <p:cNvGrpSpPr/>
        <p:nvPr/>
      </p:nvGrpSpPr>
      <p:grpSpPr>
        <a:xfrm>
          <a:off x="0" y="0"/>
          <a:ext cx="0" cy="0"/>
          <a:chOff x="0" y="0"/>
          <a:chExt cx="0" cy="0"/>
        </a:xfrm>
      </p:grpSpPr>
      <p:sp>
        <p:nvSpPr>
          <p:cNvPr id="14" name="Google Shape;14;p28"/>
          <p:cNvSpPr>
            <a:spLocks noGrp="1"/>
          </p:cNvSpPr>
          <p:nvPr>
            <p:ph type="pic" idx="2"/>
          </p:nvPr>
        </p:nvSpPr>
        <p:spPr>
          <a:xfrm>
            <a:off x="3376834" y="3700369"/>
            <a:ext cx="5523089" cy="2123487"/>
          </a:xfrm>
          <a:prstGeom prst="roundRect">
            <a:avLst>
              <a:gd name="adj" fmla="val 6070"/>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ayout 10">
  <p:cSld name="Layout 10">
    <p:spTree>
      <p:nvGrpSpPr>
        <p:cNvPr id="1" name="Shape 34"/>
        <p:cNvGrpSpPr/>
        <p:nvPr/>
      </p:nvGrpSpPr>
      <p:grpSpPr>
        <a:xfrm>
          <a:off x="0" y="0"/>
          <a:ext cx="0" cy="0"/>
          <a:chOff x="0" y="0"/>
          <a:chExt cx="0" cy="0"/>
        </a:xfrm>
      </p:grpSpPr>
      <p:sp>
        <p:nvSpPr>
          <p:cNvPr id="35" name="Google Shape;35;p36"/>
          <p:cNvSpPr>
            <a:spLocks noGrp="1"/>
          </p:cNvSpPr>
          <p:nvPr>
            <p:ph type="pic" idx="2"/>
          </p:nvPr>
        </p:nvSpPr>
        <p:spPr>
          <a:xfrm>
            <a:off x="626452" y="1019832"/>
            <a:ext cx="10884229" cy="5242725"/>
          </a:xfrm>
          <a:prstGeom prst="roundRect">
            <a:avLst>
              <a:gd name="adj" fmla="val 3197"/>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ayout 11">
  <p:cSld name="Layout 11">
    <p:spTree>
      <p:nvGrpSpPr>
        <p:cNvPr id="1" name="Shape 36"/>
        <p:cNvGrpSpPr/>
        <p:nvPr/>
      </p:nvGrpSpPr>
      <p:grpSpPr>
        <a:xfrm>
          <a:off x="0" y="0"/>
          <a:ext cx="0" cy="0"/>
          <a:chOff x="0" y="0"/>
          <a:chExt cx="0" cy="0"/>
        </a:xfrm>
      </p:grpSpPr>
      <p:sp>
        <p:nvSpPr>
          <p:cNvPr id="37" name="Google Shape;37;p37"/>
          <p:cNvSpPr>
            <a:spLocks noGrp="1"/>
          </p:cNvSpPr>
          <p:nvPr>
            <p:ph type="pic" idx="2"/>
          </p:nvPr>
        </p:nvSpPr>
        <p:spPr>
          <a:xfrm>
            <a:off x="821074" y="1159692"/>
            <a:ext cx="6117019" cy="3331027"/>
          </a:xfrm>
          <a:prstGeom prst="roundRect">
            <a:avLst>
              <a:gd name="adj" fmla="val 6070"/>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yout 14">
  <p:cSld name="Layout 14">
    <p:spTree>
      <p:nvGrpSpPr>
        <p:cNvPr id="1" name="Shape 44"/>
        <p:cNvGrpSpPr/>
        <p:nvPr/>
      </p:nvGrpSpPr>
      <p:grpSpPr>
        <a:xfrm>
          <a:off x="0" y="0"/>
          <a:ext cx="0" cy="0"/>
          <a:chOff x="0" y="0"/>
          <a:chExt cx="0" cy="0"/>
        </a:xfrm>
      </p:grpSpPr>
      <p:sp>
        <p:nvSpPr>
          <p:cNvPr id="45" name="Google Shape;45;p40"/>
          <p:cNvSpPr>
            <a:spLocks noGrp="1"/>
          </p:cNvSpPr>
          <p:nvPr>
            <p:ph type="pic" idx="2"/>
          </p:nvPr>
        </p:nvSpPr>
        <p:spPr>
          <a:xfrm>
            <a:off x="736466" y="3374570"/>
            <a:ext cx="6325901" cy="1315720"/>
          </a:xfrm>
          <a:prstGeom prst="roundRect">
            <a:avLst>
              <a:gd name="adj" fmla="val 13990"/>
            </a:avLst>
          </a:prstGeom>
          <a:noFill/>
          <a:ln>
            <a:noFill/>
          </a:ln>
        </p:spPr>
      </p:sp>
      <p:sp>
        <p:nvSpPr>
          <p:cNvPr id="46" name="Google Shape;46;p40"/>
          <p:cNvSpPr>
            <a:spLocks noGrp="1"/>
          </p:cNvSpPr>
          <p:nvPr>
            <p:ph type="pic" idx="3"/>
          </p:nvPr>
        </p:nvSpPr>
        <p:spPr>
          <a:xfrm>
            <a:off x="7236413" y="1206170"/>
            <a:ext cx="4219278" cy="4910149"/>
          </a:xfrm>
          <a:prstGeom prst="roundRect">
            <a:avLst>
              <a:gd name="adj" fmla="val 3777"/>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yout 18">
  <p:cSld name="Layout 18">
    <p:spTree>
      <p:nvGrpSpPr>
        <p:cNvPr id="1" name="Shape 56"/>
        <p:cNvGrpSpPr/>
        <p:nvPr/>
      </p:nvGrpSpPr>
      <p:grpSpPr>
        <a:xfrm>
          <a:off x="0" y="0"/>
          <a:ext cx="0" cy="0"/>
          <a:chOff x="0" y="0"/>
          <a:chExt cx="0" cy="0"/>
        </a:xfrm>
      </p:grpSpPr>
      <p:sp>
        <p:nvSpPr>
          <p:cNvPr id="57" name="Google Shape;57;p44"/>
          <p:cNvSpPr>
            <a:spLocks noGrp="1"/>
          </p:cNvSpPr>
          <p:nvPr>
            <p:ph type="pic" idx="2"/>
          </p:nvPr>
        </p:nvSpPr>
        <p:spPr>
          <a:xfrm>
            <a:off x="625105" y="1143315"/>
            <a:ext cx="7995020" cy="2932142"/>
          </a:xfrm>
          <a:prstGeom prst="roundRect">
            <a:avLst>
              <a:gd name="adj" fmla="val 7348"/>
            </a:avLst>
          </a:prstGeom>
          <a:noFill/>
          <a:ln>
            <a:noFill/>
          </a:ln>
        </p:spPr>
      </p:sp>
      <p:sp>
        <p:nvSpPr>
          <p:cNvPr id="58" name="Google Shape;58;p44"/>
          <p:cNvSpPr>
            <a:spLocks noGrp="1"/>
          </p:cNvSpPr>
          <p:nvPr>
            <p:ph type="pic" idx="3"/>
          </p:nvPr>
        </p:nvSpPr>
        <p:spPr>
          <a:xfrm>
            <a:off x="625106" y="4199096"/>
            <a:ext cx="3156320" cy="1877853"/>
          </a:xfrm>
          <a:prstGeom prst="roundRect">
            <a:avLst>
              <a:gd name="adj" fmla="val 7348"/>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ayout 25">
  <p:cSld name="Layout 25">
    <p:spTree>
      <p:nvGrpSpPr>
        <p:cNvPr id="1" name="Shape 76"/>
        <p:cNvGrpSpPr/>
        <p:nvPr/>
      </p:nvGrpSpPr>
      <p:grpSpPr>
        <a:xfrm>
          <a:off x="0" y="0"/>
          <a:ext cx="0" cy="0"/>
          <a:chOff x="0" y="0"/>
          <a:chExt cx="0" cy="0"/>
        </a:xfrm>
      </p:grpSpPr>
      <p:sp>
        <p:nvSpPr>
          <p:cNvPr id="77" name="Google Shape;77;p51"/>
          <p:cNvSpPr>
            <a:spLocks noGrp="1"/>
          </p:cNvSpPr>
          <p:nvPr>
            <p:ph type="pic" idx="2"/>
          </p:nvPr>
        </p:nvSpPr>
        <p:spPr>
          <a:xfrm>
            <a:off x="883099" y="1023383"/>
            <a:ext cx="4550289" cy="5186918"/>
          </a:xfrm>
          <a:prstGeom prst="roundRect">
            <a:avLst>
              <a:gd name="adj" fmla="val 2428"/>
            </a:avLst>
          </a:prstGeom>
          <a:noFill/>
          <a:ln>
            <a:noFill/>
          </a:ln>
        </p:spPr>
      </p:sp>
      <p:sp>
        <p:nvSpPr>
          <p:cNvPr id="78" name="Google Shape;78;p51"/>
          <p:cNvSpPr>
            <a:spLocks noGrp="1"/>
          </p:cNvSpPr>
          <p:nvPr>
            <p:ph type="pic" idx="3"/>
          </p:nvPr>
        </p:nvSpPr>
        <p:spPr>
          <a:xfrm>
            <a:off x="5585788" y="4370517"/>
            <a:ext cx="3834437" cy="1839784"/>
          </a:xfrm>
          <a:prstGeom prst="roundRect">
            <a:avLst>
              <a:gd name="adj" fmla="val 6052"/>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05C77F6D-CACF-F7CB-1CB0-01E9001D2E4A}"/>
              </a:ext>
            </a:extLst>
          </p:cNvPr>
          <p:cNvSpPr>
            <a:spLocks noGrp="1"/>
          </p:cNvSpPr>
          <p:nvPr>
            <p:ph type="pic" sz="quarter" idx="13"/>
          </p:nvPr>
        </p:nvSpPr>
        <p:spPr>
          <a:xfrm>
            <a:off x="9273135" y="3136618"/>
            <a:ext cx="2407612" cy="2452653"/>
          </a:xfrm>
          <a:custGeom>
            <a:avLst/>
            <a:gdLst>
              <a:gd name="connsiteX0" fmla="*/ 611182 w 4814910"/>
              <a:gd name="connsiteY0" fmla="*/ 0 h 6386513"/>
              <a:gd name="connsiteX1" fmla="*/ 2377672 w 4814910"/>
              <a:gd name="connsiteY1" fmla="*/ 0 h 6386513"/>
              <a:gd name="connsiteX2" fmla="*/ 2545632 w 4814910"/>
              <a:gd name="connsiteY2" fmla="*/ 114920 h 6386513"/>
              <a:gd name="connsiteX3" fmla="*/ 2618526 w 4814910"/>
              <a:gd name="connsiteY3" fmla="*/ 303414 h 6386513"/>
              <a:gd name="connsiteX4" fmla="*/ 2786484 w 4814910"/>
              <a:gd name="connsiteY4" fmla="*/ 418333 h 6386513"/>
              <a:gd name="connsiteX5" fmla="*/ 4262892 w 4814910"/>
              <a:gd name="connsiteY5" fmla="*/ 418333 h 6386513"/>
              <a:gd name="connsiteX6" fmla="*/ 4814910 w 4814910"/>
              <a:gd name="connsiteY6" fmla="*/ 969809 h 6386513"/>
              <a:gd name="connsiteX7" fmla="*/ 4814910 w 4814910"/>
              <a:gd name="connsiteY7" fmla="*/ 5775335 h 6386513"/>
              <a:gd name="connsiteX8" fmla="*/ 4203732 w 4814910"/>
              <a:gd name="connsiteY8" fmla="*/ 6386513 h 6386513"/>
              <a:gd name="connsiteX9" fmla="*/ 611182 w 4814910"/>
              <a:gd name="connsiteY9" fmla="*/ 6386513 h 6386513"/>
              <a:gd name="connsiteX10" fmla="*/ 0 w 4814910"/>
              <a:gd name="connsiteY10" fmla="*/ 5775335 h 6386513"/>
              <a:gd name="connsiteX11" fmla="*/ 0 w 4814910"/>
              <a:gd name="connsiteY11" fmla="*/ 611180 h 6386513"/>
              <a:gd name="connsiteX12" fmla="*/ 611182 w 4814910"/>
              <a:gd name="connsiteY12" fmla="*/ 0 h 638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14910" h="6386513">
                <a:moveTo>
                  <a:pt x="611182" y="0"/>
                </a:moveTo>
                <a:lnTo>
                  <a:pt x="2377672" y="0"/>
                </a:lnTo>
                <a:cubicBezTo>
                  <a:pt x="2451996" y="0"/>
                  <a:pt x="2518702" y="45641"/>
                  <a:pt x="2545632" y="114920"/>
                </a:cubicBezTo>
                <a:lnTo>
                  <a:pt x="2618526" y="303414"/>
                </a:lnTo>
                <a:cubicBezTo>
                  <a:pt x="2645454" y="372692"/>
                  <a:pt x="2712160" y="418333"/>
                  <a:pt x="2786484" y="418333"/>
                </a:cubicBezTo>
                <a:lnTo>
                  <a:pt x="4262892" y="418333"/>
                </a:lnTo>
                <a:cubicBezTo>
                  <a:pt x="4567556" y="418333"/>
                  <a:pt x="4814612" y="665144"/>
                  <a:pt x="4814910" y="969809"/>
                </a:cubicBezTo>
                <a:lnTo>
                  <a:pt x="4814910" y="5775335"/>
                </a:lnTo>
                <a:cubicBezTo>
                  <a:pt x="4813944" y="6112476"/>
                  <a:pt x="4540872" y="6385548"/>
                  <a:pt x="4203732" y="6386513"/>
                </a:cubicBezTo>
                <a:lnTo>
                  <a:pt x="611182" y="6386513"/>
                </a:lnTo>
                <a:cubicBezTo>
                  <a:pt x="274040" y="6385548"/>
                  <a:pt x="968" y="6112476"/>
                  <a:pt x="0" y="5775335"/>
                </a:cubicBezTo>
                <a:lnTo>
                  <a:pt x="0" y="611180"/>
                </a:lnTo>
                <a:cubicBezTo>
                  <a:pt x="968" y="274038"/>
                  <a:pt x="274040" y="965"/>
                  <a:pt x="611182" y="0"/>
                </a:cubicBezTo>
                <a:close/>
              </a:path>
            </a:pathLst>
          </a:custGeom>
          <a:pattFill prst="pct5">
            <a:fgClr>
              <a:schemeClr val="tx1"/>
            </a:fgClr>
            <a:bgClr>
              <a:schemeClr val="bg1"/>
            </a:bgClr>
          </a:pattFill>
        </p:spPr>
        <p:txBody>
          <a:bodyPr wrap="square">
            <a:noAutofit/>
          </a:bodyPr>
          <a:lstStyle>
            <a:lvl1pPr>
              <a:defRPr sz="1200" b="0" i="0">
                <a:latin typeface="Nohemi Light" pitchFamily="2" charset="0"/>
              </a:defRPr>
            </a:lvl1pPr>
          </a:lstStyle>
          <a:p>
            <a:endParaRPr lang="id-ID" dirty="0"/>
          </a:p>
        </p:txBody>
      </p:sp>
      <p:sp>
        <p:nvSpPr>
          <p:cNvPr id="12" name="Picture Placeholder 11">
            <a:extLst>
              <a:ext uri="{FF2B5EF4-FFF2-40B4-BE49-F238E27FC236}">
                <a16:creationId xmlns:a16="http://schemas.microsoft.com/office/drawing/2014/main" id="{59524BC9-5963-AE5B-DB39-268247549271}"/>
              </a:ext>
            </a:extLst>
          </p:cNvPr>
          <p:cNvSpPr>
            <a:spLocks noGrp="1"/>
          </p:cNvSpPr>
          <p:nvPr>
            <p:ph type="pic" sz="quarter" idx="12"/>
          </p:nvPr>
        </p:nvSpPr>
        <p:spPr>
          <a:xfrm>
            <a:off x="6353501" y="3136618"/>
            <a:ext cx="2407611" cy="2452653"/>
          </a:xfrm>
          <a:custGeom>
            <a:avLst/>
            <a:gdLst>
              <a:gd name="connsiteX0" fmla="*/ 611180 w 4814909"/>
              <a:gd name="connsiteY0" fmla="*/ 0 h 6386513"/>
              <a:gd name="connsiteX1" fmla="*/ 2377671 w 4814909"/>
              <a:gd name="connsiteY1" fmla="*/ 0 h 6386513"/>
              <a:gd name="connsiteX2" fmla="*/ 2545630 w 4814909"/>
              <a:gd name="connsiteY2" fmla="*/ 114920 h 6386513"/>
              <a:gd name="connsiteX3" fmla="*/ 2618526 w 4814909"/>
              <a:gd name="connsiteY3" fmla="*/ 303414 h 6386513"/>
              <a:gd name="connsiteX4" fmla="*/ 2786483 w 4814909"/>
              <a:gd name="connsiteY4" fmla="*/ 418333 h 6386513"/>
              <a:gd name="connsiteX5" fmla="*/ 4262889 w 4814909"/>
              <a:gd name="connsiteY5" fmla="*/ 418333 h 6386513"/>
              <a:gd name="connsiteX6" fmla="*/ 4814909 w 4814909"/>
              <a:gd name="connsiteY6" fmla="*/ 969809 h 6386513"/>
              <a:gd name="connsiteX7" fmla="*/ 4814909 w 4814909"/>
              <a:gd name="connsiteY7" fmla="*/ 5775335 h 6386513"/>
              <a:gd name="connsiteX8" fmla="*/ 4203731 w 4814909"/>
              <a:gd name="connsiteY8" fmla="*/ 6386513 h 6386513"/>
              <a:gd name="connsiteX9" fmla="*/ 611180 w 4814909"/>
              <a:gd name="connsiteY9" fmla="*/ 6386513 h 6386513"/>
              <a:gd name="connsiteX10" fmla="*/ 0 w 4814909"/>
              <a:gd name="connsiteY10" fmla="*/ 5775335 h 6386513"/>
              <a:gd name="connsiteX11" fmla="*/ 0 w 4814909"/>
              <a:gd name="connsiteY11" fmla="*/ 611180 h 6386513"/>
              <a:gd name="connsiteX12" fmla="*/ 611180 w 4814909"/>
              <a:gd name="connsiteY12" fmla="*/ 0 h 638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14909" h="6386513">
                <a:moveTo>
                  <a:pt x="611180" y="0"/>
                </a:moveTo>
                <a:lnTo>
                  <a:pt x="2377671" y="0"/>
                </a:lnTo>
                <a:cubicBezTo>
                  <a:pt x="2451994" y="0"/>
                  <a:pt x="2518702" y="45641"/>
                  <a:pt x="2545630" y="114920"/>
                </a:cubicBezTo>
                <a:lnTo>
                  <a:pt x="2618526" y="303414"/>
                </a:lnTo>
                <a:cubicBezTo>
                  <a:pt x="2645453" y="372692"/>
                  <a:pt x="2712160" y="418333"/>
                  <a:pt x="2786483" y="418333"/>
                </a:cubicBezTo>
                <a:lnTo>
                  <a:pt x="4262889" y="418333"/>
                </a:lnTo>
                <a:cubicBezTo>
                  <a:pt x="4567555" y="418333"/>
                  <a:pt x="4814611" y="665144"/>
                  <a:pt x="4814909" y="969809"/>
                </a:cubicBezTo>
                <a:lnTo>
                  <a:pt x="4814909" y="5775335"/>
                </a:lnTo>
                <a:cubicBezTo>
                  <a:pt x="4813945" y="6112476"/>
                  <a:pt x="4540873" y="6385548"/>
                  <a:pt x="4203731" y="6386513"/>
                </a:cubicBezTo>
                <a:lnTo>
                  <a:pt x="611180" y="6386513"/>
                </a:lnTo>
                <a:cubicBezTo>
                  <a:pt x="274038" y="6385548"/>
                  <a:pt x="966" y="6112476"/>
                  <a:pt x="0" y="5775335"/>
                </a:cubicBezTo>
                <a:lnTo>
                  <a:pt x="0" y="611180"/>
                </a:lnTo>
                <a:cubicBezTo>
                  <a:pt x="966" y="274038"/>
                  <a:pt x="274038" y="965"/>
                  <a:pt x="611180" y="0"/>
                </a:cubicBezTo>
                <a:close/>
              </a:path>
            </a:pathLst>
          </a:custGeom>
          <a:pattFill prst="pct5">
            <a:fgClr>
              <a:schemeClr val="tx1"/>
            </a:fgClr>
            <a:bgClr>
              <a:schemeClr val="bg1"/>
            </a:bgClr>
          </a:pattFill>
        </p:spPr>
        <p:txBody>
          <a:bodyPr wrap="square">
            <a:noAutofit/>
          </a:bodyPr>
          <a:lstStyle>
            <a:lvl1pPr>
              <a:defRPr sz="1200" b="0" i="0">
                <a:latin typeface="Nohemi Light" pitchFamily="2" charset="0"/>
              </a:defRPr>
            </a:lvl1pPr>
          </a:lstStyle>
          <a:p>
            <a:endParaRPr lang="id-ID" dirty="0"/>
          </a:p>
        </p:txBody>
      </p:sp>
      <p:sp>
        <p:nvSpPr>
          <p:cNvPr id="10" name="Picture Placeholder 9">
            <a:extLst>
              <a:ext uri="{FF2B5EF4-FFF2-40B4-BE49-F238E27FC236}">
                <a16:creationId xmlns:a16="http://schemas.microsoft.com/office/drawing/2014/main" id="{BFC89698-14B4-6C67-5A0E-DF07A8C64944}"/>
              </a:ext>
            </a:extLst>
          </p:cNvPr>
          <p:cNvSpPr>
            <a:spLocks noGrp="1"/>
          </p:cNvSpPr>
          <p:nvPr>
            <p:ph type="pic" sz="quarter" idx="11"/>
          </p:nvPr>
        </p:nvSpPr>
        <p:spPr>
          <a:xfrm>
            <a:off x="3433866" y="3136618"/>
            <a:ext cx="2407611" cy="2452653"/>
          </a:xfrm>
          <a:custGeom>
            <a:avLst/>
            <a:gdLst>
              <a:gd name="connsiteX0" fmla="*/ 611181 w 4814909"/>
              <a:gd name="connsiteY0" fmla="*/ 0 h 6386513"/>
              <a:gd name="connsiteX1" fmla="*/ 2377671 w 4814909"/>
              <a:gd name="connsiteY1" fmla="*/ 0 h 6386513"/>
              <a:gd name="connsiteX2" fmla="*/ 2545630 w 4814909"/>
              <a:gd name="connsiteY2" fmla="*/ 114920 h 6386513"/>
              <a:gd name="connsiteX3" fmla="*/ 2618526 w 4814909"/>
              <a:gd name="connsiteY3" fmla="*/ 303414 h 6386513"/>
              <a:gd name="connsiteX4" fmla="*/ 2786483 w 4814909"/>
              <a:gd name="connsiteY4" fmla="*/ 418333 h 6386513"/>
              <a:gd name="connsiteX5" fmla="*/ 4262890 w 4814909"/>
              <a:gd name="connsiteY5" fmla="*/ 418333 h 6386513"/>
              <a:gd name="connsiteX6" fmla="*/ 4814909 w 4814909"/>
              <a:gd name="connsiteY6" fmla="*/ 969809 h 6386513"/>
              <a:gd name="connsiteX7" fmla="*/ 4814909 w 4814909"/>
              <a:gd name="connsiteY7" fmla="*/ 5775335 h 6386513"/>
              <a:gd name="connsiteX8" fmla="*/ 4203730 w 4814909"/>
              <a:gd name="connsiteY8" fmla="*/ 6386513 h 6386513"/>
              <a:gd name="connsiteX9" fmla="*/ 611181 w 4814909"/>
              <a:gd name="connsiteY9" fmla="*/ 6386513 h 6386513"/>
              <a:gd name="connsiteX10" fmla="*/ 0 w 4814909"/>
              <a:gd name="connsiteY10" fmla="*/ 5775335 h 6386513"/>
              <a:gd name="connsiteX11" fmla="*/ 0 w 4814909"/>
              <a:gd name="connsiteY11" fmla="*/ 611180 h 6386513"/>
              <a:gd name="connsiteX12" fmla="*/ 611181 w 4814909"/>
              <a:gd name="connsiteY12" fmla="*/ 0 h 638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14909" h="6386513">
                <a:moveTo>
                  <a:pt x="611181" y="0"/>
                </a:moveTo>
                <a:lnTo>
                  <a:pt x="2377671" y="0"/>
                </a:lnTo>
                <a:cubicBezTo>
                  <a:pt x="2451994" y="0"/>
                  <a:pt x="2518702" y="45641"/>
                  <a:pt x="2545630" y="114920"/>
                </a:cubicBezTo>
                <a:lnTo>
                  <a:pt x="2618526" y="303414"/>
                </a:lnTo>
                <a:cubicBezTo>
                  <a:pt x="2645453" y="372692"/>
                  <a:pt x="2712160" y="418333"/>
                  <a:pt x="2786483" y="418333"/>
                </a:cubicBezTo>
                <a:lnTo>
                  <a:pt x="4262890" y="418333"/>
                </a:lnTo>
                <a:cubicBezTo>
                  <a:pt x="4567555" y="418333"/>
                  <a:pt x="4814611" y="665144"/>
                  <a:pt x="4814909" y="969809"/>
                </a:cubicBezTo>
                <a:lnTo>
                  <a:pt x="4814909" y="5775335"/>
                </a:lnTo>
                <a:cubicBezTo>
                  <a:pt x="4813944" y="6112476"/>
                  <a:pt x="4540872" y="6385548"/>
                  <a:pt x="4203730" y="6386513"/>
                </a:cubicBezTo>
                <a:lnTo>
                  <a:pt x="611181" y="6386513"/>
                </a:lnTo>
                <a:cubicBezTo>
                  <a:pt x="274039" y="6385548"/>
                  <a:pt x="967" y="6112476"/>
                  <a:pt x="0" y="5775335"/>
                </a:cubicBezTo>
                <a:lnTo>
                  <a:pt x="0" y="611180"/>
                </a:lnTo>
                <a:cubicBezTo>
                  <a:pt x="967" y="274038"/>
                  <a:pt x="274039" y="965"/>
                  <a:pt x="611181" y="0"/>
                </a:cubicBezTo>
                <a:close/>
              </a:path>
            </a:pathLst>
          </a:custGeom>
          <a:pattFill prst="pct5">
            <a:fgClr>
              <a:schemeClr val="tx1"/>
            </a:fgClr>
            <a:bgClr>
              <a:schemeClr val="bg1"/>
            </a:bgClr>
          </a:pattFill>
        </p:spPr>
        <p:txBody>
          <a:bodyPr wrap="square">
            <a:noAutofit/>
          </a:bodyPr>
          <a:lstStyle>
            <a:lvl1pPr>
              <a:defRPr sz="1200" b="0" i="0">
                <a:latin typeface="Nohemi Light" pitchFamily="2" charset="0"/>
              </a:defRPr>
            </a:lvl1pPr>
          </a:lstStyle>
          <a:p>
            <a:endParaRPr lang="id-ID" dirty="0"/>
          </a:p>
        </p:txBody>
      </p:sp>
      <p:sp>
        <p:nvSpPr>
          <p:cNvPr id="8" name="Picture Placeholder 7">
            <a:extLst>
              <a:ext uri="{FF2B5EF4-FFF2-40B4-BE49-F238E27FC236}">
                <a16:creationId xmlns:a16="http://schemas.microsoft.com/office/drawing/2014/main" id="{BA890B2B-D5D5-BA6C-1C55-5FDBE917378A}"/>
              </a:ext>
            </a:extLst>
          </p:cNvPr>
          <p:cNvSpPr>
            <a:spLocks noGrp="1"/>
          </p:cNvSpPr>
          <p:nvPr>
            <p:ph type="pic" sz="quarter" idx="10"/>
          </p:nvPr>
        </p:nvSpPr>
        <p:spPr>
          <a:xfrm>
            <a:off x="514230" y="3136618"/>
            <a:ext cx="2407611" cy="2452653"/>
          </a:xfrm>
          <a:custGeom>
            <a:avLst/>
            <a:gdLst>
              <a:gd name="connsiteX0" fmla="*/ 611180 w 4814909"/>
              <a:gd name="connsiteY0" fmla="*/ 0 h 6386513"/>
              <a:gd name="connsiteX1" fmla="*/ 2377671 w 4814909"/>
              <a:gd name="connsiteY1" fmla="*/ 0 h 6386513"/>
              <a:gd name="connsiteX2" fmla="*/ 2545631 w 4814909"/>
              <a:gd name="connsiteY2" fmla="*/ 114920 h 6386513"/>
              <a:gd name="connsiteX3" fmla="*/ 2618526 w 4814909"/>
              <a:gd name="connsiteY3" fmla="*/ 303414 h 6386513"/>
              <a:gd name="connsiteX4" fmla="*/ 2786484 w 4814909"/>
              <a:gd name="connsiteY4" fmla="*/ 418333 h 6386513"/>
              <a:gd name="connsiteX5" fmla="*/ 4262890 w 4814909"/>
              <a:gd name="connsiteY5" fmla="*/ 418333 h 6386513"/>
              <a:gd name="connsiteX6" fmla="*/ 4814909 w 4814909"/>
              <a:gd name="connsiteY6" fmla="*/ 969809 h 6386513"/>
              <a:gd name="connsiteX7" fmla="*/ 4814909 w 4814909"/>
              <a:gd name="connsiteY7" fmla="*/ 5775335 h 6386513"/>
              <a:gd name="connsiteX8" fmla="*/ 4203731 w 4814909"/>
              <a:gd name="connsiteY8" fmla="*/ 6386513 h 6386513"/>
              <a:gd name="connsiteX9" fmla="*/ 611180 w 4814909"/>
              <a:gd name="connsiteY9" fmla="*/ 6386513 h 6386513"/>
              <a:gd name="connsiteX10" fmla="*/ 0 w 4814909"/>
              <a:gd name="connsiteY10" fmla="*/ 5775335 h 6386513"/>
              <a:gd name="connsiteX11" fmla="*/ 0 w 4814909"/>
              <a:gd name="connsiteY11" fmla="*/ 611180 h 6386513"/>
              <a:gd name="connsiteX12" fmla="*/ 611180 w 4814909"/>
              <a:gd name="connsiteY12" fmla="*/ 0 h 638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14909" h="6386513">
                <a:moveTo>
                  <a:pt x="611180" y="0"/>
                </a:moveTo>
                <a:lnTo>
                  <a:pt x="2377671" y="0"/>
                </a:lnTo>
                <a:cubicBezTo>
                  <a:pt x="2451995" y="0"/>
                  <a:pt x="2518702" y="45641"/>
                  <a:pt x="2545631" y="114920"/>
                </a:cubicBezTo>
                <a:lnTo>
                  <a:pt x="2618526" y="303414"/>
                </a:lnTo>
                <a:cubicBezTo>
                  <a:pt x="2645453" y="372692"/>
                  <a:pt x="2712160" y="418333"/>
                  <a:pt x="2786484" y="418333"/>
                </a:cubicBezTo>
                <a:lnTo>
                  <a:pt x="4262890" y="418333"/>
                </a:lnTo>
                <a:cubicBezTo>
                  <a:pt x="4567555" y="418333"/>
                  <a:pt x="4814612" y="665144"/>
                  <a:pt x="4814909" y="969809"/>
                </a:cubicBezTo>
                <a:lnTo>
                  <a:pt x="4814909" y="5775335"/>
                </a:lnTo>
                <a:cubicBezTo>
                  <a:pt x="4813944" y="6112476"/>
                  <a:pt x="4540872" y="6385548"/>
                  <a:pt x="4203731" y="6386513"/>
                </a:cubicBezTo>
                <a:lnTo>
                  <a:pt x="611180" y="6386513"/>
                </a:lnTo>
                <a:cubicBezTo>
                  <a:pt x="274039" y="6385548"/>
                  <a:pt x="967" y="6112476"/>
                  <a:pt x="0" y="5775335"/>
                </a:cubicBezTo>
                <a:lnTo>
                  <a:pt x="0" y="611180"/>
                </a:lnTo>
                <a:cubicBezTo>
                  <a:pt x="967" y="274038"/>
                  <a:pt x="274039" y="965"/>
                  <a:pt x="611180" y="0"/>
                </a:cubicBezTo>
                <a:close/>
              </a:path>
            </a:pathLst>
          </a:custGeom>
          <a:pattFill prst="pct5">
            <a:fgClr>
              <a:schemeClr val="tx1"/>
            </a:fgClr>
            <a:bgClr>
              <a:schemeClr val="bg1"/>
            </a:bgClr>
          </a:pattFill>
        </p:spPr>
        <p:txBody>
          <a:bodyPr wrap="square">
            <a:noAutofit/>
          </a:bodyPr>
          <a:lstStyle>
            <a:lvl1pPr>
              <a:defRPr sz="1200" b="0" i="0">
                <a:latin typeface="Nohemi Light" pitchFamily="2" charset="0"/>
              </a:defRPr>
            </a:lvl1pPr>
          </a:lstStyle>
          <a:p>
            <a:endParaRPr lang="id-ID" dirty="0"/>
          </a:p>
        </p:txBody>
      </p:sp>
    </p:spTree>
    <p:extLst>
      <p:ext uri="{BB962C8B-B14F-4D97-AF65-F5344CB8AC3E}">
        <p14:creationId xmlns:p14="http://schemas.microsoft.com/office/powerpoint/2010/main" val="1828431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60849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7" name="Číslo snímky"/>
          <p:cNvSpPr txBox="1">
            <a:spLocks noGrp="1"/>
          </p:cNvSpPr>
          <p:nvPr>
            <p:ph type="sldNum" sz="quarter" idx="2"/>
          </p:nvPr>
        </p:nvSpPr>
        <p:spPr>
          <a:prstGeom prst="rect">
            <a:avLst/>
          </a:prstGeom>
        </p:spPr>
        <p:txBody>
          <a:bodyPr/>
          <a:lstStyle>
            <a:lvl1pPr>
              <a:defRPr b="0" i="0">
                <a:latin typeface="Nohemi Light" pitchFamily="2" charset="0"/>
              </a:defRPr>
            </a:lvl1pPr>
          </a:lstStyle>
          <a:p>
            <a:fld id="{86CB4B4D-7CA3-9044-876B-883B54F8677D}" type="slidenum">
              <a:rPr lang="sk-SK" smtClean="0"/>
              <a:pPr/>
              <a:t>‹#›</a:t>
            </a:fld>
            <a:endParaRPr lang="sk-SK" dirty="0"/>
          </a:p>
        </p:txBody>
      </p:sp>
    </p:spTree>
    <p:extLst>
      <p:ext uri="{BB962C8B-B14F-4D97-AF65-F5344CB8AC3E}">
        <p14:creationId xmlns:p14="http://schemas.microsoft.com/office/powerpoint/2010/main" val="45126472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0" r:id="rId1"/>
    <p:sldLayoutId id="2147483658" r:id="rId2"/>
    <p:sldLayoutId id="2147483659" r:id="rId3"/>
    <p:sldLayoutId id="2147483662" r:id="rId4"/>
    <p:sldLayoutId id="2147483666" r:id="rId5"/>
    <p:sldLayoutId id="2147483673" r:id="rId6"/>
    <p:sldLayoutId id="2147483674" r:id="rId7"/>
    <p:sldLayoutId id="2147483675" r:id="rId8"/>
    <p:sldLayoutId id="214748367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4.xml"/><Relationship Id="rId1" Type="http://schemas.openxmlformats.org/officeDocument/2006/relationships/slideLayout" Target="../slideLayouts/slideLayout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2.jp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jekt pre obrázok 3">
            <a:extLst>
              <a:ext uri="{FF2B5EF4-FFF2-40B4-BE49-F238E27FC236}">
                <a16:creationId xmlns:a16="http://schemas.microsoft.com/office/drawing/2014/main" id="{FB9B2273-C6EC-ABD4-9D33-915831612FFA}"/>
              </a:ext>
            </a:extLst>
          </p:cNvPr>
          <p:cNvPicPr>
            <a:picLocks noGrp="1" noChangeAspect="1"/>
          </p:cNvPicPr>
          <p:nvPr>
            <p:ph type="pic" idx="2"/>
          </p:nvPr>
        </p:nvPicPr>
        <p:blipFill rotWithShape="1">
          <a:blip r:embed="rId2"/>
          <a:srcRect t="3189" b="395"/>
          <a:stretch/>
        </p:blipFill>
        <p:spPr>
          <a:xfrm>
            <a:off x="257175" y="212725"/>
            <a:ext cx="11677650" cy="6432550"/>
          </a:xfrm>
          <a:prstGeom prst="roundRect">
            <a:avLst>
              <a:gd name="adj" fmla="val 6070"/>
            </a:avLst>
          </a:prstGeom>
          <a:noFill/>
          <a:ln>
            <a:noFill/>
          </a:ln>
        </p:spPr>
      </p:pic>
      <p:sp>
        <p:nvSpPr>
          <p:cNvPr id="8" name="Google Shape;547;p18">
            <a:extLst>
              <a:ext uri="{FF2B5EF4-FFF2-40B4-BE49-F238E27FC236}">
                <a16:creationId xmlns:a16="http://schemas.microsoft.com/office/drawing/2014/main" id="{B9DCD891-FC78-1C21-65A1-E87A71231D1A}"/>
              </a:ext>
            </a:extLst>
          </p:cNvPr>
          <p:cNvSpPr txBox="1"/>
          <p:nvPr/>
        </p:nvSpPr>
        <p:spPr>
          <a:xfrm>
            <a:off x="929382" y="2705745"/>
            <a:ext cx="6429228" cy="1446509"/>
          </a:xfrm>
          <a:prstGeom prst="rect">
            <a:avLst/>
          </a:prstGeom>
          <a:noFill/>
          <a:ln>
            <a:noFill/>
          </a:ln>
        </p:spPr>
        <p:txBody>
          <a:bodyPr spcFirstLastPara="1" wrap="square" lIns="91425" tIns="45700" rIns="91425" bIns="45700" anchor="t" anchorCtr="0">
            <a:spAutoFit/>
          </a:bodyPr>
          <a:lstStyle/>
          <a:p>
            <a:r>
              <a:rPr lang="sk-SK" sz="4400" dirty="0">
                <a:solidFill>
                  <a:schemeClr val="bg1"/>
                </a:solidFill>
                <a:latin typeface="Nohemi" pitchFamily="2" charset="0"/>
              </a:rPr>
              <a:t>Urban </a:t>
            </a:r>
            <a:r>
              <a:rPr lang="sk-SK" sz="4400" dirty="0" err="1">
                <a:solidFill>
                  <a:schemeClr val="bg1"/>
                </a:solidFill>
                <a:latin typeface="Nohemi" pitchFamily="2" charset="0"/>
              </a:rPr>
              <a:t>waste</a:t>
            </a:r>
            <a:r>
              <a:rPr lang="sk-SK" sz="4400" dirty="0">
                <a:solidFill>
                  <a:schemeClr val="bg1"/>
                </a:solidFill>
                <a:latin typeface="Nohemi" pitchFamily="2" charset="0"/>
              </a:rPr>
              <a:t>.</a:t>
            </a:r>
          </a:p>
          <a:p>
            <a:r>
              <a:rPr lang="sk-SK" sz="4400" dirty="0" err="1">
                <a:solidFill>
                  <a:schemeClr val="bg1"/>
                </a:solidFill>
                <a:latin typeface="Nohemi" pitchFamily="2" charset="0"/>
              </a:rPr>
              <a:t>Strategic</a:t>
            </a:r>
            <a:r>
              <a:rPr lang="sk-SK" sz="4400" dirty="0">
                <a:solidFill>
                  <a:schemeClr val="bg1"/>
                </a:solidFill>
                <a:latin typeface="Nohemi" pitchFamily="2" charset="0"/>
              </a:rPr>
              <a:t> </a:t>
            </a:r>
            <a:r>
              <a:rPr lang="sk-SK" sz="4400" dirty="0" err="1">
                <a:solidFill>
                  <a:schemeClr val="bg1"/>
                </a:solidFill>
                <a:latin typeface="Nohemi" pitchFamily="2" charset="0"/>
              </a:rPr>
              <a:t>power</a:t>
            </a:r>
            <a:r>
              <a:rPr lang="sk-SK" sz="4400" dirty="0">
                <a:solidFill>
                  <a:schemeClr val="bg1"/>
                </a:solidFill>
                <a:latin typeface="Nohemi" pitchFamily="2" charset="0"/>
              </a:rPr>
              <a:t>.</a:t>
            </a:r>
          </a:p>
        </p:txBody>
      </p:sp>
      <p:pic>
        <p:nvPicPr>
          <p:cNvPr id="6" name="Obrázok 5">
            <a:extLst>
              <a:ext uri="{FF2B5EF4-FFF2-40B4-BE49-F238E27FC236}">
                <a16:creationId xmlns:a16="http://schemas.microsoft.com/office/drawing/2014/main" id="{28D01D46-7CE9-6852-7DAB-0CCEF3322D58}"/>
              </a:ext>
            </a:extLst>
          </p:cNvPr>
          <p:cNvPicPr>
            <a:picLocks noChangeAspect="1"/>
          </p:cNvPicPr>
          <p:nvPr/>
        </p:nvPicPr>
        <p:blipFill>
          <a:blip r:embed="rId3"/>
          <a:stretch>
            <a:fillRect/>
          </a:stretch>
        </p:blipFill>
        <p:spPr>
          <a:xfrm>
            <a:off x="9284335" y="3887300"/>
            <a:ext cx="2499678" cy="3124597"/>
          </a:xfrm>
          <a:prstGeom prst="rect">
            <a:avLst/>
          </a:prstGeom>
        </p:spPr>
      </p:pic>
      <p:sp>
        <p:nvSpPr>
          <p:cNvPr id="19" name="BlokTextu 18">
            <a:extLst>
              <a:ext uri="{FF2B5EF4-FFF2-40B4-BE49-F238E27FC236}">
                <a16:creationId xmlns:a16="http://schemas.microsoft.com/office/drawing/2014/main" id="{ADEFC0F1-6A82-A62F-77E2-9C8988A8F1A9}"/>
              </a:ext>
            </a:extLst>
          </p:cNvPr>
          <p:cNvSpPr txBox="1"/>
          <p:nvPr/>
        </p:nvSpPr>
        <p:spPr>
          <a:xfrm>
            <a:off x="6911082" y="5722119"/>
            <a:ext cx="4722118" cy="625236"/>
          </a:xfrm>
          <a:prstGeom prst="rect">
            <a:avLst/>
          </a:prstGeom>
          <a:noFill/>
        </p:spPr>
        <p:txBody>
          <a:bodyPr wrap="square">
            <a:spAutoFit/>
          </a:bodyPr>
          <a:lstStyle/>
          <a:p>
            <a:pPr algn="r">
              <a:lnSpc>
                <a:spcPct val="150000"/>
              </a:lnSpc>
            </a:pPr>
            <a:r>
              <a:rPr lang="en-US" sz="800" dirty="0">
                <a:solidFill>
                  <a:schemeClr val="bg1"/>
                </a:solidFill>
                <a:latin typeface="Nohemi Light" pitchFamily="2" charset="0"/>
              </a:rPr>
              <a:t>Funded by the European Union. Views and opinions expressed are however those of the author(s) only and do not necessarily reflect those of the European Union or European Research Executive Agency (REA). Neither the European Union nor REA can be held responsible for them.</a:t>
            </a:r>
          </a:p>
        </p:txBody>
      </p:sp>
      <p:sp>
        <p:nvSpPr>
          <p:cNvPr id="20" name="BlokTextu 19">
            <a:extLst>
              <a:ext uri="{FF2B5EF4-FFF2-40B4-BE49-F238E27FC236}">
                <a16:creationId xmlns:a16="http://schemas.microsoft.com/office/drawing/2014/main" id="{E99D2846-8C06-4F54-0902-4676FD9C496A}"/>
              </a:ext>
            </a:extLst>
          </p:cNvPr>
          <p:cNvSpPr txBox="1"/>
          <p:nvPr/>
        </p:nvSpPr>
        <p:spPr>
          <a:xfrm>
            <a:off x="6758682" y="510645"/>
            <a:ext cx="4722118" cy="296813"/>
          </a:xfrm>
          <a:prstGeom prst="rect">
            <a:avLst/>
          </a:prstGeom>
          <a:noFill/>
        </p:spPr>
        <p:txBody>
          <a:bodyPr wrap="square">
            <a:spAutoFit/>
          </a:bodyPr>
          <a:lstStyle/>
          <a:p>
            <a:pPr algn="r">
              <a:lnSpc>
                <a:spcPct val="150000"/>
              </a:lnSpc>
            </a:pPr>
            <a:r>
              <a:rPr lang="en-US" sz="1000" dirty="0">
                <a:solidFill>
                  <a:schemeClr val="bg1"/>
                </a:solidFill>
                <a:latin typeface="Nohemi Light" pitchFamily="2" charset="0"/>
              </a:rPr>
              <a:t>19.12.2025</a:t>
            </a:r>
          </a:p>
        </p:txBody>
      </p:sp>
      <p:sp>
        <p:nvSpPr>
          <p:cNvPr id="21" name="BlokTextu 20">
            <a:extLst>
              <a:ext uri="{FF2B5EF4-FFF2-40B4-BE49-F238E27FC236}">
                <a16:creationId xmlns:a16="http://schemas.microsoft.com/office/drawing/2014/main" id="{ABA9B060-2E06-5BC8-F4D9-BBC9C776A4AC}"/>
              </a:ext>
            </a:extLst>
          </p:cNvPr>
          <p:cNvSpPr txBox="1"/>
          <p:nvPr/>
        </p:nvSpPr>
        <p:spPr>
          <a:xfrm>
            <a:off x="929382" y="4187158"/>
            <a:ext cx="4722118" cy="614655"/>
          </a:xfrm>
          <a:prstGeom prst="rect">
            <a:avLst/>
          </a:prstGeom>
          <a:noFill/>
        </p:spPr>
        <p:txBody>
          <a:bodyPr wrap="square">
            <a:spAutoFit/>
          </a:bodyPr>
          <a:lstStyle/>
          <a:p>
            <a:pPr>
              <a:lnSpc>
                <a:spcPct val="150000"/>
              </a:lnSpc>
            </a:pPr>
            <a:r>
              <a:rPr lang="en-US" sz="1200" dirty="0">
                <a:solidFill>
                  <a:schemeClr val="bg1"/>
                </a:solidFill>
                <a:latin typeface="Nohemi Light" pitchFamily="2" charset="0"/>
              </a:rPr>
              <a:t>Entity: Technical University of Kosice </a:t>
            </a:r>
          </a:p>
          <a:p>
            <a:pPr>
              <a:lnSpc>
                <a:spcPct val="150000"/>
              </a:lnSpc>
            </a:pPr>
            <a:r>
              <a:rPr lang="en-US" sz="1200" dirty="0">
                <a:solidFill>
                  <a:schemeClr val="bg1"/>
                </a:solidFill>
                <a:latin typeface="Nohemi Light" pitchFamily="2" charset="0"/>
              </a:rPr>
              <a:t>Title: METIUM PROJECT</a:t>
            </a:r>
          </a:p>
        </p:txBody>
      </p:sp>
      <p:pic>
        <p:nvPicPr>
          <p:cNvPr id="25" name="Obrázok 24">
            <a:extLst>
              <a:ext uri="{FF2B5EF4-FFF2-40B4-BE49-F238E27FC236}">
                <a16:creationId xmlns:a16="http://schemas.microsoft.com/office/drawing/2014/main" id="{31C1DC3B-AF02-C047-D153-4D64CC1D8938}"/>
              </a:ext>
            </a:extLst>
          </p:cNvPr>
          <p:cNvPicPr>
            <a:picLocks noChangeAspect="1"/>
          </p:cNvPicPr>
          <p:nvPr/>
        </p:nvPicPr>
        <p:blipFill>
          <a:blip r:embed="rId4"/>
          <a:stretch>
            <a:fillRect/>
          </a:stretch>
        </p:blipFill>
        <p:spPr>
          <a:xfrm>
            <a:off x="929382" y="480010"/>
            <a:ext cx="459998" cy="358082"/>
          </a:xfrm>
          <a:prstGeom prst="rect">
            <a:avLst/>
          </a:prstGeom>
        </p:spPr>
      </p:pic>
    </p:spTree>
    <p:extLst>
      <p:ext uri="{BB962C8B-B14F-4D97-AF65-F5344CB8AC3E}">
        <p14:creationId xmlns:p14="http://schemas.microsoft.com/office/powerpoint/2010/main" val="299001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8"/>
        <p:cNvGrpSpPr/>
        <p:nvPr/>
      </p:nvGrpSpPr>
      <p:grpSpPr>
        <a:xfrm>
          <a:off x="0" y="0"/>
          <a:ext cx="0" cy="0"/>
          <a:chOff x="0" y="0"/>
          <a:chExt cx="0" cy="0"/>
        </a:xfrm>
      </p:grpSpPr>
      <p:sp>
        <p:nvSpPr>
          <p:cNvPr id="380" name="Google Shape;380;p11"/>
          <p:cNvSpPr txBox="1"/>
          <p:nvPr/>
        </p:nvSpPr>
        <p:spPr>
          <a:xfrm>
            <a:off x="663494" y="2571931"/>
            <a:ext cx="5153006" cy="600124"/>
          </a:xfrm>
          <a:prstGeom prst="rect">
            <a:avLst/>
          </a:prstGeom>
          <a:noFill/>
          <a:ln>
            <a:noFill/>
          </a:ln>
        </p:spPr>
        <p:txBody>
          <a:bodyPr spcFirstLastPara="1" wrap="square" lIns="91425" tIns="45700" rIns="91425" bIns="45700" anchor="t" anchorCtr="0">
            <a:spAutoFit/>
          </a:bodyPr>
          <a:lstStyle/>
          <a:p>
            <a:pPr algn="just">
              <a:lnSpc>
                <a:spcPct val="150000"/>
              </a:lnSpc>
            </a:pPr>
            <a:r>
              <a:rPr lang="en-US" sz="1100" dirty="0">
                <a:solidFill>
                  <a:schemeClr val="tx1"/>
                </a:solidFill>
                <a:latin typeface="Nohemi Light" pitchFamily="2" charset="0"/>
              </a:rPr>
              <a:t>Lorem ipsum dolor sit </a:t>
            </a:r>
            <a:r>
              <a:rPr lang="en-US" sz="1100" dirty="0" err="1">
                <a:solidFill>
                  <a:schemeClr val="tx1"/>
                </a:solidFill>
                <a:latin typeface="Nohemi Light" pitchFamily="2" charset="0"/>
              </a:rPr>
              <a:t>amet</a:t>
            </a:r>
            <a:r>
              <a:rPr lang="en-US" sz="1100" dirty="0">
                <a:solidFill>
                  <a:schemeClr val="tx1"/>
                </a:solidFill>
                <a:latin typeface="Nohemi Light" pitchFamily="2" charset="0"/>
              </a:rPr>
              <a:t>, </a:t>
            </a:r>
            <a:r>
              <a:rPr lang="en-US" sz="1100" dirty="0" err="1">
                <a:solidFill>
                  <a:schemeClr val="tx1"/>
                </a:solidFill>
                <a:latin typeface="Nohemi Light" pitchFamily="2" charset="0"/>
              </a:rPr>
              <a:t>consectetur</a:t>
            </a:r>
            <a:r>
              <a:rPr lang="en-US" sz="1100" dirty="0">
                <a:solidFill>
                  <a:schemeClr val="tx1"/>
                </a:solidFill>
                <a:latin typeface="Nohemi Light" pitchFamily="2" charset="0"/>
              </a:rPr>
              <a:t> </a:t>
            </a:r>
            <a:r>
              <a:rPr lang="en-US" sz="1100" dirty="0" err="1">
                <a:solidFill>
                  <a:schemeClr val="tx1"/>
                </a:solidFill>
                <a:latin typeface="Nohemi Light" pitchFamily="2" charset="0"/>
              </a:rPr>
              <a:t>adipiscing</a:t>
            </a:r>
            <a:r>
              <a:rPr lang="en-US" sz="1100" dirty="0">
                <a:solidFill>
                  <a:schemeClr val="tx1"/>
                </a:solidFill>
                <a:latin typeface="Nohemi Light" pitchFamily="2" charset="0"/>
              </a:rPr>
              <a:t> </a:t>
            </a:r>
            <a:r>
              <a:rPr lang="en-US" sz="1100" dirty="0" err="1">
                <a:solidFill>
                  <a:schemeClr val="tx1"/>
                </a:solidFill>
                <a:latin typeface="Nohemi Light" pitchFamily="2" charset="0"/>
              </a:rPr>
              <a:t>elit</a:t>
            </a:r>
            <a:r>
              <a:rPr lang="en-US" sz="1100" dirty="0">
                <a:solidFill>
                  <a:schemeClr val="tx1"/>
                </a:solidFill>
                <a:latin typeface="Nohemi Light" pitchFamily="2" charset="0"/>
              </a:rPr>
              <a:t>. </a:t>
            </a:r>
            <a:r>
              <a:rPr lang="en-US" sz="1100" dirty="0" err="1">
                <a:solidFill>
                  <a:schemeClr val="tx1"/>
                </a:solidFill>
                <a:latin typeface="Nohemi Light" pitchFamily="2" charset="0"/>
              </a:rPr>
              <a:t>Suspendisse</a:t>
            </a:r>
            <a:r>
              <a:rPr lang="en-US" sz="1100" dirty="0">
                <a:solidFill>
                  <a:schemeClr val="tx1"/>
                </a:solidFill>
                <a:latin typeface="Nohemi Light" pitchFamily="2" charset="0"/>
              </a:rPr>
              <a:t> in mi sed </a:t>
            </a:r>
            <a:r>
              <a:rPr lang="en-US" sz="1100" dirty="0" err="1">
                <a:solidFill>
                  <a:schemeClr val="tx1"/>
                </a:solidFill>
                <a:latin typeface="Nohemi Light" pitchFamily="2" charset="0"/>
              </a:rPr>
              <a:t>velit</a:t>
            </a:r>
            <a:r>
              <a:rPr lang="en-US" sz="1100" dirty="0">
                <a:solidFill>
                  <a:schemeClr val="tx1"/>
                </a:solidFill>
                <a:latin typeface="Nohemi Light" pitchFamily="2" charset="0"/>
              </a:rPr>
              <a:t> lacinia </a:t>
            </a:r>
            <a:r>
              <a:rPr lang="en-US" sz="1100" dirty="0" err="1">
                <a:solidFill>
                  <a:schemeClr val="tx1"/>
                </a:solidFill>
                <a:latin typeface="Nohemi Light" pitchFamily="2" charset="0"/>
              </a:rPr>
              <a:t>vulputate</a:t>
            </a:r>
            <a:r>
              <a:rPr lang="en-US" sz="1100" dirty="0">
                <a:solidFill>
                  <a:schemeClr val="tx1"/>
                </a:solidFill>
                <a:latin typeface="Nohemi Light" pitchFamily="2" charset="0"/>
              </a:rPr>
              <a:t>.</a:t>
            </a:r>
          </a:p>
        </p:txBody>
      </p:sp>
      <p:sp>
        <p:nvSpPr>
          <p:cNvPr id="381" name="Google Shape;381;p11"/>
          <p:cNvSpPr/>
          <p:nvPr/>
        </p:nvSpPr>
        <p:spPr>
          <a:xfrm>
            <a:off x="663494" y="1862457"/>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385" name="Google Shape;385;p11"/>
          <p:cNvSpPr txBox="1"/>
          <p:nvPr/>
        </p:nvSpPr>
        <p:spPr>
          <a:xfrm>
            <a:off x="1317191" y="1922565"/>
            <a:ext cx="280519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lt2"/>
                </a:solidFill>
                <a:latin typeface="Nohemi" pitchFamily="2" charset="0"/>
                <a:ea typeface="Manrope Light"/>
                <a:cs typeface="Manrope Light"/>
                <a:sym typeface="Manrope Light"/>
              </a:rPr>
              <a:t>ADD YOUR TASK</a:t>
            </a:r>
          </a:p>
          <a:p>
            <a:pPr marL="0" marR="0" lvl="0" indent="0" algn="l" rtl="0">
              <a:spcBef>
                <a:spcPts val="0"/>
              </a:spcBef>
              <a:spcAft>
                <a:spcPts val="0"/>
              </a:spcAft>
              <a:buNone/>
            </a:pPr>
            <a:r>
              <a:rPr lang="en-US" dirty="0">
                <a:solidFill>
                  <a:schemeClr val="lt2"/>
                </a:solidFill>
                <a:latin typeface="Nohemi" pitchFamily="2" charset="0"/>
                <a:ea typeface="Manrope Light"/>
                <a:cs typeface="Manrope Light"/>
                <a:sym typeface="Manrope Light"/>
              </a:rPr>
              <a:t>X.1</a:t>
            </a:r>
          </a:p>
        </p:txBody>
      </p:sp>
      <p:sp>
        <p:nvSpPr>
          <p:cNvPr id="386" name="Google Shape;386;p11"/>
          <p:cNvSpPr/>
          <p:nvPr/>
        </p:nvSpPr>
        <p:spPr>
          <a:xfrm>
            <a:off x="837083" y="2042122"/>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2" name="Google Shape;380;p11">
            <a:extLst>
              <a:ext uri="{FF2B5EF4-FFF2-40B4-BE49-F238E27FC236}">
                <a16:creationId xmlns:a16="http://schemas.microsoft.com/office/drawing/2014/main" id="{768773EB-1E7B-A390-E19A-F393979F41FD}"/>
              </a:ext>
            </a:extLst>
          </p:cNvPr>
          <p:cNvSpPr txBox="1"/>
          <p:nvPr/>
        </p:nvSpPr>
        <p:spPr>
          <a:xfrm>
            <a:off x="663494" y="3998764"/>
            <a:ext cx="5153006" cy="646290"/>
          </a:xfrm>
          <a:prstGeom prst="rect">
            <a:avLst/>
          </a:prstGeom>
          <a:noFill/>
          <a:ln>
            <a:noFill/>
          </a:ln>
        </p:spPr>
        <p:txBody>
          <a:bodyPr spcFirstLastPara="1" wrap="square" lIns="91425" tIns="45700" rIns="91425" bIns="45700" anchor="t" anchorCtr="0">
            <a:spAutoFit/>
          </a:bodyPr>
          <a:lstStyle/>
          <a:p>
            <a:pPr algn="just">
              <a:lnSpc>
                <a:spcPct val="150000"/>
              </a:lnSpc>
            </a:pPr>
            <a:r>
              <a:rPr lang="en-US" sz="1200" dirty="0">
                <a:solidFill>
                  <a:schemeClr val="tx1"/>
                </a:solidFill>
                <a:latin typeface="Nohemi Light" pitchFamily="2" charset="0"/>
              </a:rPr>
              <a:t>Lorem ipsum dolor sit </a:t>
            </a:r>
            <a:r>
              <a:rPr lang="en-US" sz="1200" dirty="0" err="1">
                <a:solidFill>
                  <a:schemeClr val="tx1"/>
                </a:solidFill>
                <a:latin typeface="Nohemi Light" pitchFamily="2" charset="0"/>
              </a:rPr>
              <a:t>amet</a:t>
            </a:r>
            <a:r>
              <a:rPr lang="en-US" sz="1200" dirty="0">
                <a:solidFill>
                  <a:schemeClr val="tx1"/>
                </a:solidFill>
                <a:latin typeface="Nohemi Light" pitchFamily="2" charset="0"/>
              </a:rPr>
              <a:t>, </a:t>
            </a:r>
            <a:r>
              <a:rPr lang="en-US" sz="1200" dirty="0" err="1">
                <a:solidFill>
                  <a:schemeClr val="tx1"/>
                </a:solidFill>
                <a:latin typeface="Nohemi Light" pitchFamily="2" charset="0"/>
              </a:rPr>
              <a:t>consectetur</a:t>
            </a:r>
            <a:r>
              <a:rPr lang="en-US" sz="1200" dirty="0">
                <a:solidFill>
                  <a:schemeClr val="tx1"/>
                </a:solidFill>
                <a:latin typeface="Nohemi Light" pitchFamily="2" charset="0"/>
              </a:rPr>
              <a:t> </a:t>
            </a:r>
            <a:r>
              <a:rPr lang="en-US" sz="1200" dirty="0" err="1">
                <a:solidFill>
                  <a:schemeClr val="tx1"/>
                </a:solidFill>
                <a:latin typeface="Nohemi Light" pitchFamily="2" charset="0"/>
              </a:rPr>
              <a:t>adipiscing</a:t>
            </a:r>
            <a:r>
              <a:rPr lang="en-US" sz="1200" dirty="0">
                <a:solidFill>
                  <a:schemeClr val="tx1"/>
                </a:solidFill>
                <a:latin typeface="Nohemi Light" pitchFamily="2" charset="0"/>
              </a:rPr>
              <a:t> </a:t>
            </a:r>
            <a:r>
              <a:rPr lang="en-US" sz="1200" dirty="0" err="1">
                <a:solidFill>
                  <a:schemeClr val="tx1"/>
                </a:solidFill>
                <a:latin typeface="Nohemi Light" pitchFamily="2" charset="0"/>
              </a:rPr>
              <a:t>elit</a:t>
            </a:r>
            <a:r>
              <a:rPr lang="en-US" sz="1200" dirty="0">
                <a:solidFill>
                  <a:schemeClr val="tx1"/>
                </a:solidFill>
                <a:latin typeface="Nohemi Light" pitchFamily="2" charset="0"/>
              </a:rPr>
              <a:t>. </a:t>
            </a:r>
            <a:r>
              <a:rPr lang="en-US" sz="1200" dirty="0" err="1">
                <a:solidFill>
                  <a:schemeClr val="tx1"/>
                </a:solidFill>
                <a:latin typeface="Nohemi Light" pitchFamily="2" charset="0"/>
              </a:rPr>
              <a:t>Suspendisse</a:t>
            </a:r>
            <a:r>
              <a:rPr lang="en-US" sz="1200" dirty="0">
                <a:solidFill>
                  <a:schemeClr val="tx1"/>
                </a:solidFill>
                <a:latin typeface="Nohemi Light" pitchFamily="2" charset="0"/>
              </a:rPr>
              <a:t> in mi sed </a:t>
            </a:r>
            <a:r>
              <a:rPr lang="en-US" sz="1200" dirty="0" err="1">
                <a:solidFill>
                  <a:schemeClr val="tx1"/>
                </a:solidFill>
                <a:latin typeface="Nohemi Light" pitchFamily="2" charset="0"/>
              </a:rPr>
              <a:t>velit</a:t>
            </a:r>
            <a:r>
              <a:rPr lang="en-US" sz="1200" dirty="0">
                <a:solidFill>
                  <a:schemeClr val="tx1"/>
                </a:solidFill>
                <a:latin typeface="Nohemi Light" pitchFamily="2" charset="0"/>
              </a:rPr>
              <a:t> lacinia </a:t>
            </a:r>
            <a:r>
              <a:rPr lang="en-US" sz="1200" dirty="0" err="1">
                <a:solidFill>
                  <a:schemeClr val="tx1"/>
                </a:solidFill>
                <a:latin typeface="Nohemi Light" pitchFamily="2" charset="0"/>
              </a:rPr>
              <a:t>vulputate</a:t>
            </a:r>
            <a:r>
              <a:rPr lang="en-US" sz="1200" dirty="0">
                <a:solidFill>
                  <a:schemeClr val="tx1"/>
                </a:solidFill>
                <a:latin typeface="Nohemi Light" pitchFamily="2" charset="0"/>
              </a:rPr>
              <a:t>.</a:t>
            </a:r>
          </a:p>
        </p:txBody>
      </p:sp>
      <p:sp>
        <p:nvSpPr>
          <p:cNvPr id="3" name="Google Shape;381;p11">
            <a:extLst>
              <a:ext uri="{FF2B5EF4-FFF2-40B4-BE49-F238E27FC236}">
                <a16:creationId xmlns:a16="http://schemas.microsoft.com/office/drawing/2014/main" id="{1F73EFE5-0671-F5A5-DDD6-1A97AEE71CA6}"/>
              </a:ext>
            </a:extLst>
          </p:cNvPr>
          <p:cNvSpPr/>
          <p:nvPr/>
        </p:nvSpPr>
        <p:spPr>
          <a:xfrm>
            <a:off x="663494" y="3289290"/>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4" name="Google Shape;385;p11">
            <a:extLst>
              <a:ext uri="{FF2B5EF4-FFF2-40B4-BE49-F238E27FC236}">
                <a16:creationId xmlns:a16="http://schemas.microsoft.com/office/drawing/2014/main" id="{E2B5A18C-8B42-EEF8-B344-4BCFE32D0080}"/>
              </a:ext>
            </a:extLst>
          </p:cNvPr>
          <p:cNvSpPr txBox="1"/>
          <p:nvPr/>
        </p:nvSpPr>
        <p:spPr>
          <a:xfrm>
            <a:off x="1317191" y="3349398"/>
            <a:ext cx="280519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lt2"/>
                </a:solidFill>
                <a:latin typeface="Nohemi" pitchFamily="2" charset="0"/>
                <a:ea typeface="Manrope Light"/>
                <a:cs typeface="Manrope Light"/>
                <a:sym typeface="Manrope Light"/>
              </a:rPr>
              <a:t>ADD YOUR TASK</a:t>
            </a:r>
          </a:p>
          <a:p>
            <a:pPr marL="0" marR="0" lvl="0" indent="0" algn="l" rtl="0">
              <a:spcBef>
                <a:spcPts val="0"/>
              </a:spcBef>
              <a:spcAft>
                <a:spcPts val="0"/>
              </a:spcAft>
              <a:buNone/>
            </a:pPr>
            <a:r>
              <a:rPr lang="en-US" dirty="0">
                <a:solidFill>
                  <a:schemeClr val="lt2"/>
                </a:solidFill>
                <a:latin typeface="Nohemi" pitchFamily="2" charset="0"/>
                <a:ea typeface="Manrope Light"/>
                <a:cs typeface="Manrope Light"/>
                <a:sym typeface="Manrope Light"/>
              </a:rPr>
              <a:t>X.2</a:t>
            </a:r>
          </a:p>
        </p:txBody>
      </p:sp>
      <p:sp>
        <p:nvSpPr>
          <p:cNvPr id="5" name="Google Shape;386;p11">
            <a:extLst>
              <a:ext uri="{FF2B5EF4-FFF2-40B4-BE49-F238E27FC236}">
                <a16:creationId xmlns:a16="http://schemas.microsoft.com/office/drawing/2014/main" id="{3E4241F7-6429-25DB-7546-F25DECD3A47E}"/>
              </a:ext>
            </a:extLst>
          </p:cNvPr>
          <p:cNvSpPr/>
          <p:nvPr/>
        </p:nvSpPr>
        <p:spPr>
          <a:xfrm>
            <a:off x="837083" y="3468955"/>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10" name="Google Shape;380;p11">
            <a:extLst>
              <a:ext uri="{FF2B5EF4-FFF2-40B4-BE49-F238E27FC236}">
                <a16:creationId xmlns:a16="http://schemas.microsoft.com/office/drawing/2014/main" id="{FCC3F3F6-ABC7-DFC5-FF30-5BDF4948D5CF}"/>
              </a:ext>
            </a:extLst>
          </p:cNvPr>
          <p:cNvSpPr txBox="1"/>
          <p:nvPr/>
        </p:nvSpPr>
        <p:spPr>
          <a:xfrm>
            <a:off x="663494" y="5463115"/>
            <a:ext cx="5153006" cy="646290"/>
          </a:xfrm>
          <a:prstGeom prst="rect">
            <a:avLst/>
          </a:prstGeom>
          <a:noFill/>
          <a:ln>
            <a:noFill/>
          </a:ln>
        </p:spPr>
        <p:txBody>
          <a:bodyPr spcFirstLastPara="1" wrap="square" lIns="91425" tIns="45700" rIns="91425" bIns="45700" anchor="t" anchorCtr="0">
            <a:spAutoFit/>
          </a:bodyPr>
          <a:lstStyle/>
          <a:p>
            <a:pPr algn="just">
              <a:lnSpc>
                <a:spcPct val="150000"/>
              </a:lnSpc>
            </a:pPr>
            <a:r>
              <a:rPr lang="en-US" sz="1200" dirty="0">
                <a:solidFill>
                  <a:schemeClr val="tx1"/>
                </a:solidFill>
                <a:latin typeface="Nohemi Light" pitchFamily="2" charset="0"/>
              </a:rPr>
              <a:t>Lorem ipsum dolor sit </a:t>
            </a:r>
            <a:r>
              <a:rPr lang="en-US" sz="1200" dirty="0" err="1">
                <a:solidFill>
                  <a:schemeClr val="tx1"/>
                </a:solidFill>
                <a:latin typeface="Nohemi Light" pitchFamily="2" charset="0"/>
              </a:rPr>
              <a:t>amet</a:t>
            </a:r>
            <a:r>
              <a:rPr lang="en-US" sz="1200" dirty="0">
                <a:solidFill>
                  <a:schemeClr val="tx1"/>
                </a:solidFill>
                <a:latin typeface="Nohemi Light" pitchFamily="2" charset="0"/>
              </a:rPr>
              <a:t>, </a:t>
            </a:r>
            <a:r>
              <a:rPr lang="en-US" sz="1200" dirty="0" err="1">
                <a:solidFill>
                  <a:schemeClr val="tx1"/>
                </a:solidFill>
                <a:latin typeface="Nohemi Light" pitchFamily="2" charset="0"/>
              </a:rPr>
              <a:t>consectetur</a:t>
            </a:r>
            <a:r>
              <a:rPr lang="en-US" sz="1200" dirty="0">
                <a:solidFill>
                  <a:schemeClr val="tx1"/>
                </a:solidFill>
                <a:latin typeface="Nohemi Light" pitchFamily="2" charset="0"/>
              </a:rPr>
              <a:t> </a:t>
            </a:r>
            <a:r>
              <a:rPr lang="en-US" sz="1200" dirty="0" err="1">
                <a:solidFill>
                  <a:schemeClr val="tx1"/>
                </a:solidFill>
                <a:latin typeface="Nohemi Light" pitchFamily="2" charset="0"/>
              </a:rPr>
              <a:t>adipiscing</a:t>
            </a:r>
            <a:r>
              <a:rPr lang="en-US" sz="1200" dirty="0">
                <a:solidFill>
                  <a:schemeClr val="tx1"/>
                </a:solidFill>
                <a:latin typeface="Nohemi Light" pitchFamily="2" charset="0"/>
              </a:rPr>
              <a:t> </a:t>
            </a:r>
            <a:r>
              <a:rPr lang="en-US" sz="1200" dirty="0" err="1">
                <a:solidFill>
                  <a:schemeClr val="tx1"/>
                </a:solidFill>
                <a:latin typeface="Nohemi Light" pitchFamily="2" charset="0"/>
              </a:rPr>
              <a:t>elit</a:t>
            </a:r>
            <a:r>
              <a:rPr lang="en-US" sz="1200" dirty="0">
                <a:solidFill>
                  <a:schemeClr val="tx1"/>
                </a:solidFill>
                <a:latin typeface="Nohemi Light" pitchFamily="2" charset="0"/>
              </a:rPr>
              <a:t>. </a:t>
            </a:r>
            <a:r>
              <a:rPr lang="en-US" sz="1200" dirty="0" err="1">
                <a:solidFill>
                  <a:schemeClr val="tx1"/>
                </a:solidFill>
                <a:latin typeface="Nohemi Light" pitchFamily="2" charset="0"/>
              </a:rPr>
              <a:t>Suspendisse</a:t>
            </a:r>
            <a:r>
              <a:rPr lang="en-US" sz="1200" dirty="0">
                <a:solidFill>
                  <a:schemeClr val="tx1"/>
                </a:solidFill>
                <a:latin typeface="Nohemi Light" pitchFamily="2" charset="0"/>
              </a:rPr>
              <a:t> in mi sed </a:t>
            </a:r>
            <a:r>
              <a:rPr lang="en-US" sz="1200" dirty="0" err="1">
                <a:solidFill>
                  <a:schemeClr val="tx1"/>
                </a:solidFill>
                <a:latin typeface="Nohemi Light" pitchFamily="2" charset="0"/>
              </a:rPr>
              <a:t>velit</a:t>
            </a:r>
            <a:r>
              <a:rPr lang="en-US" sz="1200" dirty="0">
                <a:solidFill>
                  <a:schemeClr val="tx1"/>
                </a:solidFill>
                <a:latin typeface="Nohemi Light" pitchFamily="2" charset="0"/>
              </a:rPr>
              <a:t> lacinia </a:t>
            </a:r>
            <a:r>
              <a:rPr lang="en-US" sz="1200" dirty="0" err="1">
                <a:solidFill>
                  <a:schemeClr val="tx1"/>
                </a:solidFill>
                <a:latin typeface="Nohemi Light" pitchFamily="2" charset="0"/>
              </a:rPr>
              <a:t>vulputate</a:t>
            </a:r>
            <a:r>
              <a:rPr lang="en-US" sz="1200" dirty="0">
                <a:solidFill>
                  <a:schemeClr val="tx1"/>
                </a:solidFill>
                <a:latin typeface="Nohemi Light" pitchFamily="2" charset="0"/>
              </a:rPr>
              <a:t>.</a:t>
            </a:r>
          </a:p>
        </p:txBody>
      </p:sp>
      <p:sp>
        <p:nvSpPr>
          <p:cNvPr id="11" name="Google Shape;381;p11">
            <a:extLst>
              <a:ext uri="{FF2B5EF4-FFF2-40B4-BE49-F238E27FC236}">
                <a16:creationId xmlns:a16="http://schemas.microsoft.com/office/drawing/2014/main" id="{18682C32-B77D-BB17-C3D1-BE56F1D96353}"/>
              </a:ext>
            </a:extLst>
          </p:cNvPr>
          <p:cNvSpPr/>
          <p:nvPr/>
        </p:nvSpPr>
        <p:spPr>
          <a:xfrm>
            <a:off x="663494" y="4753641"/>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12" name="Google Shape;385;p11">
            <a:extLst>
              <a:ext uri="{FF2B5EF4-FFF2-40B4-BE49-F238E27FC236}">
                <a16:creationId xmlns:a16="http://schemas.microsoft.com/office/drawing/2014/main" id="{567BB5FE-32BA-7EE7-8C52-92D013320620}"/>
              </a:ext>
            </a:extLst>
          </p:cNvPr>
          <p:cNvSpPr txBox="1"/>
          <p:nvPr/>
        </p:nvSpPr>
        <p:spPr>
          <a:xfrm>
            <a:off x="1317191" y="4813749"/>
            <a:ext cx="280519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lt2"/>
                </a:solidFill>
                <a:latin typeface="Nohemi" pitchFamily="2" charset="0"/>
                <a:ea typeface="Manrope Light"/>
                <a:cs typeface="Manrope Light"/>
                <a:sym typeface="Manrope Light"/>
              </a:rPr>
              <a:t>ADD YOUR TASK</a:t>
            </a:r>
          </a:p>
          <a:p>
            <a:pPr marL="0" marR="0" lvl="0" indent="0" algn="l" rtl="0">
              <a:spcBef>
                <a:spcPts val="0"/>
              </a:spcBef>
              <a:spcAft>
                <a:spcPts val="0"/>
              </a:spcAft>
              <a:buNone/>
            </a:pPr>
            <a:r>
              <a:rPr lang="en-US" dirty="0">
                <a:solidFill>
                  <a:schemeClr val="lt2"/>
                </a:solidFill>
                <a:latin typeface="Nohemi" pitchFamily="2" charset="0"/>
                <a:ea typeface="Manrope Light"/>
                <a:cs typeface="Manrope Light"/>
                <a:sym typeface="Manrope Light"/>
              </a:rPr>
              <a:t>X.3</a:t>
            </a:r>
          </a:p>
        </p:txBody>
      </p:sp>
      <p:sp>
        <p:nvSpPr>
          <p:cNvPr id="13" name="Google Shape;386;p11">
            <a:extLst>
              <a:ext uri="{FF2B5EF4-FFF2-40B4-BE49-F238E27FC236}">
                <a16:creationId xmlns:a16="http://schemas.microsoft.com/office/drawing/2014/main" id="{35EEA75A-A349-D86F-CF45-726EEED35712}"/>
              </a:ext>
            </a:extLst>
          </p:cNvPr>
          <p:cNvSpPr/>
          <p:nvPr/>
        </p:nvSpPr>
        <p:spPr>
          <a:xfrm>
            <a:off x="837083" y="4933306"/>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14" name="Google Shape;380;p11">
            <a:extLst>
              <a:ext uri="{FF2B5EF4-FFF2-40B4-BE49-F238E27FC236}">
                <a16:creationId xmlns:a16="http://schemas.microsoft.com/office/drawing/2014/main" id="{383CCD61-784C-8C5C-1994-4996842B3C46}"/>
              </a:ext>
            </a:extLst>
          </p:cNvPr>
          <p:cNvSpPr txBox="1"/>
          <p:nvPr/>
        </p:nvSpPr>
        <p:spPr>
          <a:xfrm>
            <a:off x="6375502" y="2571931"/>
            <a:ext cx="5153006" cy="646290"/>
          </a:xfrm>
          <a:prstGeom prst="rect">
            <a:avLst/>
          </a:prstGeom>
          <a:noFill/>
          <a:ln>
            <a:noFill/>
          </a:ln>
        </p:spPr>
        <p:txBody>
          <a:bodyPr spcFirstLastPara="1" wrap="square" lIns="91425" tIns="45700" rIns="91425" bIns="45700" anchor="t" anchorCtr="0">
            <a:spAutoFit/>
          </a:bodyPr>
          <a:lstStyle/>
          <a:p>
            <a:pPr algn="just">
              <a:lnSpc>
                <a:spcPct val="150000"/>
              </a:lnSpc>
            </a:pPr>
            <a:r>
              <a:rPr lang="en-US" sz="1200" dirty="0">
                <a:solidFill>
                  <a:schemeClr val="tx1"/>
                </a:solidFill>
                <a:latin typeface="Nohemi Light" pitchFamily="2" charset="0"/>
              </a:rPr>
              <a:t>Lorem ipsum dolor sit </a:t>
            </a:r>
            <a:r>
              <a:rPr lang="en-US" sz="1200" dirty="0" err="1">
                <a:solidFill>
                  <a:schemeClr val="tx1"/>
                </a:solidFill>
                <a:latin typeface="Nohemi Light" pitchFamily="2" charset="0"/>
              </a:rPr>
              <a:t>amet</a:t>
            </a:r>
            <a:r>
              <a:rPr lang="en-US" sz="1200" dirty="0">
                <a:solidFill>
                  <a:schemeClr val="tx1"/>
                </a:solidFill>
                <a:latin typeface="Nohemi Light" pitchFamily="2" charset="0"/>
              </a:rPr>
              <a:t>, </a:t>
            </a:r>
            <a:r>
              <a:rPr lang="en-US" sz="1200" dirty="0" err="1">
                <a:solidFill>
                  <a:schemeClr val="tx1"/>
                </a:solidFill>
                <a:latin typeface="Nohemi Light" pitchFamily="2" charset="0"/>
              </a:rPr>
              <a:t>consectetur</a:t>
            </a:r>
            <a:r>
              <a:rPr lang="en-US" sz="1200" dirty="0">
                <a:solidFill>
                  <a:schemeClr val="tx1"/>
                </a:solidFill>
                <a:latin typeface="Nohemi Light" pitchFamily="2" charset="0"/>
              </a:rPr>
              <a:t> </a:t>
            </a:r>
            <a:r>
              <a:rPr lang="en-US" sz="1200" dirty="0" err="1">
                <a:solidFill>
                  <a:schemeClr val="tx1"/>
                </a:solidFill>
                <a:latin typeface="Nohemi Light" pitchFamily="2" charset="0"/>
              </a:rPr>
              <a:t>adipiscing</a:t>
            </a:r>
            <a:r>
              <a:rPr lang="en-US" sz="1200" dirty="0">
                <a:solidFill>
                  <a:schemeClr val="tx1"/>
                </a:solidFill>
                <a:latin typeface="Nohemi Light" pitchFamily="2" charset="0"/>
              </a:rPr>
              <a:t> </a:t>
            </a:r>
            <a:r>
              <a:rPr lang="en-US" sz="1200" dirty="0" err="1">
                <a:solidFill>
                  <a:schemeClr val="tx1"/>
                </a:solidFill>
                <a:latin typeface="Nohemi Light" pitchFamily="2" charset="0"/>
              </a:rPr>
              <a:t>elit</a:t>
            </a:r>
            <a:r>
              <a:rPr lang="en-US" sz="1200" dirty="0">
                <a:solidFill>
                  <a:schemeClr val="tx1"/>
                </a:solidFill>
                <a:latin typeface="Nohemi Light" pitchFamily="2" charset="0"/>
              </a:rPr>
              <a:t>. </a:t>
            </a:r>
            <a:r>
              <a:rPr lang="en-US" sz="1200" dirty="0" err="1">
                <a:solidFill>
                  <a:schemeClr val="tx1"/>
                </a:solidFill>
                <a:latin typeface="Nohemi Light" pitchFamily="2" charset="0"/>
              </a:rPr>
              <a:t>Suspendisse</a:t>
            </a:r>
            <a:r>
              <a:rPr lang="en-US" sz="1200" dirty="0">
                <a:solidFill>
                  <a:schemeClr val="tx1"/>
                </a:solidFill>
                <a:latin typeface="Nohemi Light" pitchFamily="2" charset="0"/>
              </a:rPr>
              <a:t> in mi sed </a:t>
            </a:r>
            <a:r>
              <a:rPr lang="en-US" sz="1200" dirty="0" err="1">
                <a:solidFill>
                  <a:schemeClr val="tx1"/>
                </a:solidFill>
                <a:latin typeface="Nohemi Light" pitchFamily="2" charset="0"/>
              </a:rPr>
              <a:t>velit</a:t>
            </a:r>
            <a:r>
              <a:rPr lang="en-US" sz="1200" dirty="0">
                <a:solidFill>
                  <a:schemeClr val="tx1"/>
                </a:solidFill>
                <a:latin typeface="Nohemi Light" pitchFamily="2" charset="0"/>
              </a:rPr>
              <a:t> lacinia </a:t>
            </a:r>
            <a:r>
              <a:rPr lang="en-US" sz="1200" dirty="0" err="1">
                <a:solidFill>
                  <a:schemeClr val="tx1"/>
                </a:solidFill>
                <a:latin typeface="Nohemi Light" pitchFamily="2" charset="0"/>
              </a:rPr>
              <a:t>vulputate</a:t>
            </a:r>
            <a:r>
              <a:rPr lang="en-US" sz="1200" dirty="0">
                <a:solidFill>
                  <a:schemeClr val="tx1"/>
                </a:solidFill>
                <a:latin typeface="Nohemi Light" pitchFamily="2" charset="0"/>
              </a:rPr>
              <a:t>.</a:t>
            </a:r>
          </a:p>
        </p:txBody>
      </p:sp>
      <p:sp>
        <p:nvSpPr>
          <p:cNvPr id="15" name="Google Shape;381;p11">
            <a:extLst>
              <a:ext uri="{FF2B5EF4-FFF2-40B4-BE49-F238E27FC236}">
                <a16:creationId xmlns:a16="http://schemas.microsoft.com/office/drawing/2014/main" id="{41788577-145A-D84B-A759-2803EA87F2FE}"/>
              </a:ext>
            </a:extLst>
          </p:cNvPr>
          <p:cNvSpPr/>
          <p:nvPr/>
        </p:nvSpPr>
        <p:spPr>
          <a:xfrm>
            <a:off x="6375502" y="1862457"/>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16" name="Google Shape;385;p11">
            <a:extLst>
              <a:ext uri="{FF2B5EF4-FFF2-40B4-BE49-F238E27FC236}">
                <a16:creationId xmlns:a16="http://schemas.microsoft.com/office/drawing/2014/main" id="{515FB217-F207-AB50-E552-D3D7434037DD}"/>
              </a:ext>
            </a:extLst>
          </p:cNvPr>
          <p:cNvSpPr txBox="1"/>
          <p:nvPr/>
        </p:nvSpPr>
        <p:spPr>
          <a:xfrm>
            <a:off x="7029199" y="1922565"/>
            <a:ext cx="280519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lt2"/>
                </a:solidFill>
                <a:latin typeface="Nohemi" pitchFamily="2" charset="0"/>
                <a:ea typeface="Manrope Light"/>
                <a:cs typeface="Manrope Light"/>
                <a:sym typeface="Manrope Light"/>
              </a:rPr>
              <a:t>ADD YOUR TASK</a:t>
            </a:r>
          </a:p>
          <a:p>
            <a:pPr marL="0" marR="0" lvl="0" indent="0" algn="l" rtl="0">
              <a:spcBef>
                <a:spcPts val="0"/>
              </a:spcBef>
              <a:spcAft>
                <a:spcPts val="0"/>
              </a:spcAft>
              <a:buNone/>
            </a:pPr>
            <a:r>
              <a:rPr lang="en-US" dirty="0">
                <a:solidFill>
                  <a:schemeClr val="lt2"/>
                </a:solidFill>
                <a:latin typeface="Nohemi" pitchFamily="2" charset="0"/>
                <a:ea typeface="Manrope Light"/>
                <a:cs typeface="Manrope Light"/>
                <a:sym typeface="Manrope Light"/>
              </a:rPr>
              <a:t>X.4</a:t>
            </a:r>
          </a:p>
        </p:txBody>
      </p:sp>
      <p:sp>
        <p:nvSpPr>
          <p:cNvPr id="17" name="Google Shape;386;p11">
            <a:extLst>
              <a:ext uri="{FF2B5EF4-FFF2-40B4-BE49-F238E27FC236}">
                <a16:creationId xmlns:a16="http://schemas.microsoft.com/office/drawing/2014/main" id="{08F37B06-32B7-019A-D296-365420CF7FF1}"/>
              </a:ext>
            </a:extLst>
          </p:cNvPr>
          <p:cNvSpPr/>
          <p:nvPr/>
        </p:nvSpPr>
        <p:spPr>
          <a:xfrm>
            <a:off x="6549091" y="2042122"/>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18" name="Google Shape;380;p11">
            <a:extLst>
              <a:ext uri="{FF2B5EF4-FFF2-40B4-BE49-F238E27FC236}">
                <a16:creationId xmlns:a16="http://schemas.microsoft.com/office/drawing/2014/main" id="{FB5E983D-ED26-80F0-B5E8-66AC99EEE34A}"/>
              </a:ext>
            </a:extLst>
          </p:cNvPr>
          <p:cNvSpPr txBox="1"/>
          <p:nvPr/>
        </p:nvSpPr>
        <p:spPr>
          <a:xfrm>
            <a:off x="6375502" y="3998764"/>
            <a:ext cx="5153006" cy="646290"/>
          </a:xfrm>
          <a:prstGeom prst="rect">
            <a:avLst/>
          </a:prstGeom>
          <a:noFill/>
          <a:ln>
            <a:noFill/>
          </a:ln>
        </p:spPr>
        <p:txBody>
          <a:bodyPr spcFirstLastPara="1" wrap="square" lIns="91425" tIns="45700" rIns="91425" bIns="45700" anchor="t" anchorCtr="0">
            <a:spAutoFit/>
          </a:bodyPr>
          <a:lstStyle/>
          <a:p>
            <a:pPr algn="just">
              <a:lnSpc>
                <a:spcPct val="150000"/>
              </a:lnSpc>
            </a:pPr>
            <a:r>
              <a:rPr lang="en-US" sz="1200" dirty="0">
                <a:solidFill>
                  <a:schemeClr val="tx1"/>
                </a:solidFill>
                <a:latin typeface="Nohemi Light" pitchFamily="2" charset="0"/>
              </a:rPr>
              <a:t>Lorem ipsum dolor sit </a:t>
            </a:r>
            <a:r>
              <a:rPr lang="en-US" sz="1200" dirty="0" err="1">
                <a:solidFill>
                  <a:schemeClr val="tx1"/>
                </a:solidFill>
                <a:latin typeface="Nohemi Light" pitchFamily="2" charset="0"/>
              </a:rPr>
              <a:t>amet</a:t>
            </a:r>
            <a:r>
              <a:rPr lang="en-US" sz="1200" dirty="0">
                <a:solidFill>
                  <a:schemeClr val="tx1"/>
                </a:solidFill>
                <a:latin typeface="Nohemi Light" pitchFamily="2" charset="0"/>
              </a:rPr>
              <a:t>, </a:t>
            </a:r>
            <a:r>
              <a:rPr lang="en-US" sz="1200" dirty="0" err="1">
                <a:solidFill>
                  <a:schemeClr val="tx1"/>
                </a:solidFill>
                <a:latin typeface="Nohemi Light" pitchFamily="2" charset="0"/>
              </a:rPr>
              <a:t>consectetur</a:t>
            </a:r>
            <a:r>
              <a:rPr lang="en-US" sz="1200" dirty="0">
                <a:solidFill>
                  <a:schemeClr val="tx1"/>
                </a:solidFill>
                <a:latin typeface="Nohemi Light" pitchFamily="2" charset="0"/>
              </a:rPr>
              <a:t> </a:t>
            </a:r>
            <a:r>
              <a:rPr lang="en-US" sz="1200" dirty="0" err="1">
                <a:solidFill>
                  <a:schemeClr val="tx1"/>
                </a:solidFill>
                <a:latin typeface="Nohemi Light" pitchFamily="2" charset="0"/>
              </a:rPr>
              <a:t>adipiscing</a:t>
            </a:r>
            <a:r>
              <a:rPr lang="en-US" sz="1200" dirty="0">
                <a:solidFill>
                  <a:schemeClr val="tx1"/>
                </a:solidFill>
                <a:latin typeface="Nohemi Light" pitchFamily="2" charset="0"/>
              </a:rPr>
              <a:t> </a:t>
            </a:r>
            <a:r>
              <a:rPr lang="en-US" sz="1200" dirty="0" err="1">
                <a:solidFill>
                  <a:schemeClr val="tx1"/>
                </a:solidFill>
                <a:latin typeface="Nohemi Light" pitchFamily="2" charset="0"/>
              </a:rPr>
              <a:t>elit</a:t>
            </a:r>
            <a:r>
              <a:rPr lang="en-US" sz="1200" dirty="0">
                <a:solidFill>
                  <a:schemeClr val="tx1"/>
                </a:solidFill>
                <a:latin typeface="Nohemi Light" pitchFamily="2" charset="0"/>
              </a:rPr>
              <a:t>. </a:t>
            </a:r>
            <a:r>
              <a:rPr lang="en-US" sz="1200" dirty="0" err="1">
                <a:solidFill>
                  <a:schemeClr val="tx1"/>
                </a:solidFill>
                <a:latin typeface="Nohemi Light" pitchFamily="2" charset="0"/>
              </a:rPr>
              <a:t>Suspendisse</a:t>
            </a:r>
            <a:r>
              <a:rPr lang="en-US" sz="1200" dirty="0">
                <a:solidFill>
                  <a:schemeClr val="tx1"/>
                </a:solidFill>
                <a:latin typeface="Nohemi Light" pitchFamily="2" charset="0"/>
              </a:rPr>
              <a:t> in mi sed </a:t>
            </a:r>
            <a:r>
              <a:rPr lang="en-US" sz="1200" dirty="0" err="1">
                <a:solidFill>
                  <a:schemeClr val="tx1"/>
                </a:solidFill>
                <a:latin typeface="Nohemi Light" pitchFamily="2" charset="0"/>
              </a:rPr>
              <a:t>velit</a:t>
            </a:r>
            <a:r>
              <a:rPr lang="en-US" sz="1200" dirty="0">
                <a:solidFill>
                  <a:schemeClr val="tx1"/>
                </a:solidFill>
                <a:latin typeface="Nohemi Light" pitchFamily="2" charset="0"/>
              </a:rPr>
              <a:t> lacinia </a:t>
            </a:r>
            <a:r>
              <a:rPr lang="en-US" sz="1200" dirty="0" err="1">
                <a:solidFill>
                  <a:schemeClr val="tx1"/>
                </a:solidFill>
                <a:latin typeface="Nohemi Light" pitchFamily="2" charset="0"/>
              </a:rPr>
              <a:t>vulputate</a:t>
            </a:r>
            <a:r>
              <a:rPr lang="en-US" sz="1200" dirty="0">
                <a:solidFill>
                  <a:schemeClr val="tx1"/>
                </a:solidFill>
                <a:latin typeface="Nohemi Light" pitchFamily="2" charset="0"/>
              </a:rPr>
              <a:t>.</a:t>
            </a:r>
          </a:p>
        </p:txBody>
      </p:sp>
      <p:sp>
        <p:nvSpPr>
          <p:cNvPr id="19" name="Google Shape;381;p11">
            <a:extLst>
              <a:ext uri="{FF2B5EF4-FFF2-40B4-BE49-F238E27FC236}">
                <a16:creationId xmlns:a16="http://schemas.microsoft.com/office/drawing/2014/main" id="{57B71AF8-173E-0284-D22F-A236ABBD91F6}"/>
              </a:ext>
            </a:extLst>
          </p:cNvPr>
          <p:cNvSpPr/>
          <p:nvPr/>
        </p:nvSpPr>
        <p:spPr>
          <a:xfrm>
            <a:off x="6375502" y="3289290"/>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20" name="Google Shape;385;p11">
            <a:extLst>
              <a:ext uri="{FF2B5EF4-FFF2-40B4-BE49-F238E27FC236}">
                <a16:creationId xmlns:a16="http://schemas.microsoft.com/office/drawing/2014/main" id="{4CB84570-198C-3515-C7E6-A290ED6225E9}"/>
              </a:ext>
            </a:extLst>
          </p:cNvPr>
          <p:cNvSpPr txBox="1"/>
          <p:nvPr/>
        </p:nvSpPr>
        <p:spPr>
          <a:xfrm>
            <a:off x="7029199" y="3349398"/>
            <a:ext cx="280519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lt2"/>
                </a:solidFill>
                <a:latin typeface="Nohemi" pitchFamily="2" charset="0"/>
                <a:ea typeface="Manrope Light"/>
                <a:cs typeface="Manrope Light"/>
                <a:sym typeface="Manrope Light"/>
              </a:rPr>
              <a:t>ADD YOUR TASK</a:t>
            </a:r>
          </a:p>
          <a:p>
            <a:pPr marL="0" marR="0" lvl="0" indent="0" algn="l" rtl="0">
              <a:spcBef>
                <a:spcPts val="0"/>
              </a:spcBef>
              <a:spcAft>
                <a:spcPts val="0"/>
              </a:spcAft>
              <a:buNone/>
            </a:pPr>
            <a:r>
              <a:rPr lang="en-US" dirty="0">
                <a:solidFill>
                  <a:schemeClr val="lt2"/>
                </a:solidFill>
                <a:latin typeface="Nohemi" pitchFamily="2" charset="0"/>
                <a:ea typeface="Manrope Light"/>
                <a:cs typeface="Manrope Light"/>
                <a:sym typeface="Manrope Light"/>
              </a:rPr>
              <a:t>X.5</a:t>
            </a:r>
          </a:p>
        </p:txBody>
      </p:sp>
      <p:sp>
        <p:nvSpPr>
          <p:cNvPr id="21" name="Google Shape;386;p11">
            <a:extLst>
              <a:ext uri="{FF2B5EF4-FFF2-40B4-BE49-F238E27FC236}">
                <a16:creationId xmlns:a16="http://schemas.microsoft.com/office/drawing/2014/main" id="{83777D60-7267-F90B-1BE3-B9283BEFBCEF}"/>
              </a:ext>
            </a:extLst>
          </p:cNvPr>
          <p:cNvSpPr/>
          <p:nvPr/>
        </p:nvSpPr>
        <p:spPr>
          <a:xfrm>
            <a:off x="6549091" y="3468955"/>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22" name="Google Shape;380;p11">
            <a:extLst>
              <a:ext uri="{FF2B5EF4-FFF2-40B4-BE49-F238E27FC236}">
                <a16:creationId xmlns:a16="http://schemas.microsoft.com/office/drawing/2014/main" id="{FA0D227D-E7B7-20EC-9A7A-2417220C6836}"/>
              </a:ext>
            </a:extLst>
          </p:cNvPr>
          <p:cNvSpPr txBox="1"/>
          <p:nvPr/>
        </p:nvSpPr>
        <p:spPr>
          <a:xfrm>
            <a:off x="6375502" y="5463115"/>
            <a:ext cx="5153006" cy="646290"/>
          </a:xfrm>
          <a:prstGeom prst="rect">
            <a:avLst/>
          </a:prstGeom>
          <a:noFill/>
          <a:ln>
            <a:noFill/>
          </a:ln>
        </p:spPr>
        <p:txBody>
          <a:bodyPr spcFirstLastPara="1" wrap="square" lIns="91425" tIns="45700" rIns="91425" bIns="45700" anchor="t" anchorCtr="0">
            <a:spAutoFit/>
          </a:bodyPr>
          <a:lstStyle/>
          <a:p>
            <a:pPr algn="just">
              <a:lnSpc>
                <a:spcPct val="150000"/>
              </a:lnSpc>
            </a:pPr>
            <a:r>
              <a:rPr lang="en-US" sz="1200" dirty="0">
                <a:solidFill>
                  <a:schemeClr val="tx1"/>
                </a:solidFill>
                <a:latin typeface="Nohemi Light" pitchFamily="2" charset="0"/>
              </a:rPr>
              <a:t>Lorem ipsum dolor sit </a:t>
            </a:r>
            <a:r>
              <a:rPr lang="en-US" sz="1200" dirty="0" err="1">
                <a:solidFill>
                  <a:schemeClr val="tx1"/>
                </a:solidFill>
                <a:latin typeface="Nohemi Light" pitchFamily="2" charset="0"/>
              </a:rPr>
              <a:t>amet</a:t>
            </a:r>
            <a:r>
              <a:rPr lang="en-US" sz="1200" dirty="0">
                <a:solidFill>
                  <a:schemeClr val="tx1"/>
                </a:solidFill>
                <a:latin typeface="Nohemi Light" pitchFamily="2" charset="0"/>
              </a:rPr>
              <a:t>, </a:t>
            </a:r>
            <a:r>
              <a:rPr lang="en-US" sz="1200" dirty="0" err="1">
                <a:solidFill>
                  <a:schemeClr val="tx1"/>
                </a:solidFill>
                <a:latin typeface="Nohemi Light" pitchFamily="2" charset="0"/>
              </a:rPr>
              <a:t>consectetur</a:t>
            </a:r>
            <a:r>
              <a:rPr lang="en-US" sz="1200" dirty="0">
                <a:solidFill>
                  <a:schemeClr val="tx1"/>
                </a:solidFill>
                <a:latin typeface="Nohemi Light" pitchFamily="2" charset="0"/>
              </a:rPr>
              <a:t> </a:t>
            </a:r>
            <a:r>
              <a:rPr lang="en-US" sz="1200" dirty="0" err="1">
                <a:solidFill>
                  <a:schemeClr val="tx1"/>
                </a:solidFill>
                <a:latin typeface="Nohemi Light" pitchFamily="2" charset="0"/>
              </a:rPr>
              <a:t>adipiscing</a:t>
            </a:r>
            <a:r>
              <a:rPr lang="en-US" sz="1200" dirty="0">
                <a:solidFill>
                  <a:schemeClr val="tx1"/>
                </a:solidFill>
                <a:latin typeface="Nohemi Light" pitchFamily="2" charset="0"/>
              </a:rPr>
              <a:t> </a:t>
            </a:r>
            <a:r>
              <a:rPr lang="en-US" sz="1200" dirty="0" err="1">
                <a:solidFill>
                  <a:schemeClr val="tx1"/>
                </a:solidFill>
                <a:latin typeface="Nohemi Light" pitchFamily="2" charset="0"/>
              </a:rPr>
              <a:t>elit</a:t>
            </a:r>
            <a:r>
              <a:rPr lang="en-US" sz="1200" dirty="0">
                <a:solidFill>
                  <a:schemeClr val="tx1"/>
                </a:solidFill>
                <a:latin typeface="Nohemi Light" pitchFamily="2" charset="0"/>
              </a:rPr>
              <a:t>. </a:t>
            </a:r>
            <a:r>
              <a:rPr lang="en-US" sz="1200" dirty="0" err="1">
                <a:solidFill>
                  <a:schemeClr val="tx1"/>
                </a:solidFill>
                <a:latin typeface="Nohemi Light" pitchFamily="2" charset="0"/>
              </a:rPr>
              <a:t>Suspendisse</a:t>
            </a:r>
            <a:r>
              <a:rPr lang="en-US" sz="1200" dirty="0">
                <a:solidFill>
                  <a:schemeClr val="tx1"/>
                </a:solidFill>
                <a:latin typeface="Nohemi Light" pitchFamily="2" charset="0"/>
              </a:rPr>
              <a:t> in mi sed </a:t>
            </a:r>
            <a:r>
              <a:rPr lang="en-US" sz="1200" dirty="0" err="1">
                <a:solidFill>
                  <a:schemeClr val="tx1"/>
                </a:solidFill>
                <a:latin typeface="Nohemi Light" pitchFamily="2" charset="0"/>
              </a:rPr>
              <a:t>velit</a:t>
            </a:r>
            <a:r>
              <a:rPr lang="en-US" sz="1200" dirty="0">
                <a:solidFill>
                  <a:schemeClr val="tx1"/>
                </a:solidFill>
                <a:latin typeface="Nohemi Light" pitchFamily="2" charset="0"/>
              </a:rPr>
              <a:t> lacinia </a:t>
            </a:r>
            <a:r>
              <a:rPr lang="en-US" sz="1200" dirty="0" err="1">
                <a:solidFill>
                  <a:schemeClr val="tx1"/>
                </a:solidFill>
                <a:latin typeface="Nohemi Light" pitchFamily="2" charset="0"/>
              </a:rPr>
              <a:t>vulputate</a:t>
            </a:r>
            <a:r>
              <a:rPr lang="en-US" sz="1200" dirty="0">
                <a:solidFill>
                  <a:schemeClr val="tx1"/>
                </a:solidFill>
                <a:latin typeface="Nohemi Light" pitchFamily="2" charset="0"/>
              </a:rPr>
              <a:t>.</a:t>
            </a:r>
          </a:p>
        </p:txBody>
      </p:sp>
      <p:sp>
        <p:nvSpPr>
          <p:cNvPr id="23" name="Google Shape;381;p11">
            <a:extLst>
              <a:ext uri="{FF2B5EF4-FFF2-40B4-BE49-F238E27FC236}">
                <a16:creationId xmlns:a16="http://schemas.microsoft.com/office/drawing/2014/main" id="{BFE6CA31-4515-D4E1-2C74-0B9F2D4591CE}"/>
              </a:ext>
            </a:extLst>
          </p:cNvPr>
          <p:cNvSpPr/>
          <p:nvPr/>
        </p:nvSpPr>
        <p:spPr>
          <a:xfrm>
            <a:off x="6375502" y="4753641"/>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24" name="Google Shape;385;p11">
            <a:extLst>
              <a:ext uri="{FF2B5EF4-FFF2-40B4-BE49-F238E27FC236}">
                <a16:creationId xmlns:a16="http://schemas.microsoft.com/office/drawing/2014/main" id="{A6050FAE-59BD-6092-D63F-DBD6D3380D5A}"/>
              </a:ext>
            </a:extLst>
          </p:cNvPr>
          <p:cNvSpPr txBox="1"/>
          <p:nvPr/>
        </p:nvSpPr>
        <p:spPr>
          <a:xfrm>
            <a:off x="7029199" y="4813749"/>
            <a:ext cx="280519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lt2"/>
                </a:solidFill>
                <a:latin typeface="Nohemi" pitchFamily="2" charset="0"/>
                <a:ea typeface="Manrope Light"/>
                <a:cs typeface="Manrope Light"/>
                <a:sym typeface="Manrope Light"/>
              </a:rPr>
              <a:t>ADD YOUR TASK</a:t>
            </a:r>
          </a:p>
          <a:p>
            <a:pPr marL="0" marR="0" lvl="0" indent="0" algn="l" rtl="0">
              <a:spcBef>
                <a:spcPts val="0"/>
              </a:spcBef>
              <a:spcAft>
                <a:spcPts val="0"/>
              </a:spcAft>
              <a:buNone/>
            </a:pPr>
            <a:r>
              <a:rPr lang="en-US" dirty="0">
                <a:solidFill>
                  <a:schemeClr val="lt2"/>
                </a:solidFill>
                <a:latin typeface="Nohemi" pitchFamily="2" charset="0"/>
                <a:ea typeface="Manrope Light"/>
                <a:cs typeface="Manrope Light"/>
                <a:sym typeface="Manrope Light"/>
              </a:rPr>
              <a:t>X.6</a:t>
            </a:r>
          </a:p>
        </p:txBody>
      </p:sp>
      <p:sp>
        <p:nvSpPr>
          <p:cNvPr id="25" name="Google Shape;386;p11">
            <a:extLst>
              <a:ext uri="{FF2B5EF4-FFF2-40B4-BE49-F238E27FC236}">
                <a16:creationId xmlns:a16="http://schemas.microsoft.com/office/drawing/2014/main" id="{322587DA-BDD2-F7D3-A3F0-65C04430EE3B}"/>
              </a:ext>
            </a:extLst>
          </p:cNvPr>
          <p:cNvSpPr/>
          <p:nvPr/>
        </p:nvSpPr>
        <p:spPr>
          <a:xfrm>
            <a:off x="6549091" y="4933306"/>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26" name="Google Shape;547;p18">
            <a:extLst>
              <a:ext uri="{FF2B5EF4-FFF2-40B4-BE49-F238E27FC236}">
                <a16:creationId xmlns:a16="http://schemas.microsoft.com/office/drawing/2014/main" id="{7F909A72-49A2-2FD7-A8AC-7A067BF73BBB}"/>
              </a:ext>
            </a:extLst>
          </p:cNvPr>
          <p:cNvSpPr txBox="1"/>
          <p:nvPr/>
        </p:nvSpPr>
        <p:spPr>
          <a:xfrm>
            <a:off x="663494" y="862968"/>
            <a:ext cx="983611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600" dirty="0" err="1">
                <a:solidFill>
                  <a:schemeClr val="tx1"/>
                </a:solidFill>
                <a:latin typeface="Nohemi" pitchFamily="2" charset="0"/>
              </a:rPr>
              <a:t>add</a:t>
            </a:r>
            <a:r>
              <a:rPr lang="sk-SK" sz="3600" dirty="0">
                <a:solidFill>
                  <a:schemeClr val="tx1"/>
                </a:solidFill>
                <a:latin typeface="Nohemi" pitchFamily="2" charset="0"/>
              </a:rPr>
              <a:t> </a:t>
            </a:r>
            <a:r>
              <a:rPr lang="sk-SK" sz="3600" dirty="0" err="1">
                <a:solidFill>
                  <a:schemeClr val="tx1"/>
                </a:solidFill>
                <a:latin typeface="Nohemi" pitchFamily="2" charset="0"/>
              </a:rPr>
              <a:t>your</a:t>
            </a:r>
            <a:r>
              <a:rPr lang="sk-SK" sz="3600" dirty="0">
                <a:solidFill>
                  <a:schemeClr val="tx1"/>
                </a:solidFill>
                <a:latin typeface="Nohemi" pitchFamily="2" charset="0"/>
              </a:rPr>
              <a:t> </a:t>
            </a:r>
            <a:r>
              <a:rPr lang="sk-SK" sz="3600" dirty="0" err="1">
                <a:solidFill>
                  <a:schemeClr val="tx1"/>
                </a:solidFill>
                <a:latin typeface="Nohemi" pitchFamily="2" charset="0"/>
              </a:rPr>
              <a:t>heading</a:t>
            </a:r>
            <a:r>
              <a:rPr lang="sk-SK" sz="3600" dirty="0">
                <a:solidFill>
                  <a:schemeClr val="tx1"/>
                </a:solidFill>
                <a:latin typeface="Nohemi" pitchFamily="2" charset="0"/>
              </a:rPr>
              <a:t> text </a:t>
            </a:r>
            <a:r>
              <a:rPr lang="sk-SK" sz="3600" dirty="0" err="1">
                <a:solidFill>
                  <a:schemeClr val="tx1"/>
                </a:solidFill>
                <a:latin typeface="Nohemi" pitchFamily="2" charset="0"/>
              </a:rPr>
              <a:t>here</a:t>
            </a:r>
            <a:r>
              <a:rPr lang="sk-SK" sz="3600" dirty="0">
                <a:solidFill>
                  <a:schemeClr val="tx1"/>
                </a:solidFill>
                <a:latin typeface="Nohemi" pitchFamily="2" charset="0"/>
              </a:rPr>
              <a:t>...</a:t>
            </a:r>
          </a:p>
        </p:txBody>
      </p:sp>
      <p:sp>
        <p:nvSpPr>
          <p:cNvPr id="7" name="TextBox 70">
            <a:extLst>
              <a:ext uri="{FF2B5EF4-FFF2-40B4-BE49-F238E27FC236}">
                <a16:creationId xmlns:a16="http://schemas.microsoft.com/office/drawing/2014/main" id="{29B38642-8C92-954C-17F6-1C7E3AFF4386}"/>
              </a:ext>
            </a:extLst>
          </p:cNvPr>
          <p:cNvSpPr txBox="1"/>
          <p:nvPr/>
        </p:nvSpPr>
        <p:spPr>
          <a:xfrm>
            <a:off x="9352617" y="6315226"/>
            <a:ext cx="2260337" cy="261610"/>
          </a:xfrm>
          <a:prstGeom prst="rect">
            <a:avLst/>
          </a:prstGeom>
          <a:noFill/>
        </p:spPr>
        <p:txBody>
          <a:bodyPr wrap="square">
            <a:spAutoFit/>
          </a:bodyPr>
          <a:lstStyle/>
          <a:p>
            <a:pPr algn="r"/>
            <a:r>
              <a:rPr lang="sk-SK" sz="1100" dirty="0" err="1">
                <a:latin typeface="Nohemi Light" pitchFamily="2" charset="0"/>
              </a:rPr>
              <a:t>Page</a:t>
            </a:r>
            <a:r>
              <a:rPr lang="sk-SK" sz="1100" dirty="0">
                <a:latin typeface="Nohemi Light" pitchFamily="2" charset="0"/>
              </a:rPr>
              <a:t>: x/x</a:t>
            </a:r>
            <a:endParaRPr lang="id-ID" sz="1100" dirty="0">
              <a:latin typeface="Nohemi Light" pitchFamily="2" charset="0"/>
            </a:endParaRPr>
          </a:p>
        </p:txBody>
      </p:sp>
      <p:sp>
        <p:nvSpPr>
          <p:cNvPr id="8" name="TextBox 70">
            <a:extLst>
              <a:ext uri="{FF2B5EF4-FFF2-40B4-BE49-F238E27FC236}">
                <a16:creationId xmlns:a16="http://schemas.microsoft.com/office/drawing/2014/main" id="{8D59B72C-2934-7249-2E3F-F59B781D2848}"/>
              </a:ext>
            </a:extLst>
          </p:cNvPr>
          <p:cNvSpPr txBox="1"/>
          <p:nvPr/>
        </p:nvSpPr>
        <p:spPr>
          <a:xfrm>
            <a:off x="591868" y="6315226"/>
            <a:ext cx="2260337" cy="261610"/>
          </a:xfrm>
          <a:prstGeom prst="rect">
            <a:avLst/>
          </a:prstGeom>
          <a:noFill/>
        </p:spPr>
        <p:txBody>
          <a:bodyPr wrap="square">
            <a:spAutoFit/>
          </a:bodyPr>
          <a:lstStyle/>
          <a:p>
            <a:r>
              <a:rPr lang="sk-SK" sz="1100" dirty="0" err="1">
                <a:latin typeface="Nohemi Light" pitchFamily="2" charset="0"/>
              </a:rPr>
              <a:t>Presentation</a:t>
            </a:r>
            <a:r>
              <a:rPr lang="sk-SK" sz="1100" dirty="0">
                <a:latin typeface="Nohemi Light" pitchFamily="2" charset="0"/>
              </a:rPr>
              <a:t> by: xxx</a:t>
            </a:r>
            <a:endParaRPr lang="id-ID" sz="1100" dirty="0">
              <a:latin typeface="Nohemi Light" pitchFamily="2" charset="0"/>
            </a:endParaRPr>
          </a:p>
        </p:txBody>
      </p:sp>
    </p:spTree>
    <p:extLst>
      <p:ext uri="{BB962C8B-B14F-4D97-AF65-F5344CB8AC3E}">
        <p14:creationId xmlns:p14="http://schemas.microsoft.com/office/powerpoint/2010/main" val="3437196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8"/>
        <p:cNvGrpSpPr/>
        <p:nvPr/>
      </p:nvGrpSpPr>
      <p:grpSpPr>
        <a:xfrm>
          <a:off x="0" y="0"/>
          <a:ext cx="0" cy="0"/>
          <a:chOff x="0" y="0"/>
          <a:chExt cx="0" cy="0"/>
        </a:xfrm>
      </p:grpSpPr>
      <p:sp>
        <p:nvSpPr>
          <p:cNvPr id="374" name="Google Shape;374;p11"/>
          <p:cNvSpPr txBox="1"/>
          <p:nvPr/>
        </p:nvSpPr>
        <p:spPr>
          <a:xfrm>
            <a:off x="7272177" y="1819602"/>
            <a:ext cx="4046989" cy="2215951"/>
          </a:xfrm>
          <a:prstGeom prst="rect">
            <a:avLst/>
          </a:prstGeom>
          <a:noFill/>
          <a:ln>
            <a:noFill/>
          </a:ln>
        </p:spPr>
        <p:txBody>
          <a:bodyPr spcFirstLastPara="1" wrap="square" lIns="91425" tIns="45700" rIns="91425" bIns="45700" anchor="t" anchorCtr="0">
            <a:spAutoFit/>
          </a:bodyPr>
          <a:lstStyle/>
          <a:p>
            <a:r>
              <a:rPr lang="sk-SK" sz="2800" dirty="0">
                <a:solidFill>
                  <a:schemeClr val="tx1"/>
                </a:solidFill>
                <a:latin typeface="Nohemi" pitchFamily="2" charset="0"/>
              </a:rPr>
              <a:t>COLLECTION, DISMANTLING AND PRE-PROCESSING</a:t>
            </a:r>
            <a:endParaRPr lang="sk-SK" sz="2800" dirty="0">
              <a:solidFill>
                <a:schemeClr val="tx1"/>
              </a:solidFill>
              <a:latin typeface="Nohemi" pitchFamily="2" charset="0"/>
              <a:ea typeface="Manrope Light"/>
              <a:cs typeface="Manrope Light"/>
              <a:sym typeface="Manrope Light"/>
            </a:endParaRPr>
          </a:p>
          <a:p>
            <a:pPr marL="0" marR="0" lvl="0" indent="0" algn="l" rtl="0">
              <a:spcBef>
                <a:spcPts val="0"/>
              </a:spcBef>
              <a:spcAft>
                <a:spcPts val="0"/>
              </a:spcAft>
              <a:buNone/>
            </a:pPr>
            <a:endParaRPr sz="5400" dirty="0">
              <a:solidFill>
                <a:schemeClr val="tx1"/>
              </a:solidFill>
              <a:latin typeface="Manrope"/>
              <a:ea typeface="Manrope"/>
              <a:cs typeface="Manrope"/>
              <a:sym typeface="Manrope"/>
            </a:endParaRPr>
          </a:p>
        </p:txBody>
      </p:sp>
      <p:sp>
        <p:nvSpPr>
          <p:cNvPr id="378" name="Google Shape;378;p11"/>
          <p:cNvSpPr txBox="1"/>
          <p:nvPr/>
        </p:nvSpPr>
        <p:spPr>
          <a:xfrm>
            <a:off x="7271253" y="1531559"/>
            <a:ext cx="2269874"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sk-SK" dirty="0">
                <a:latin typeface="Nohemi Light" pitchFamily="2" charset="0"/>
              </a:rPr>
              <a:t>Urban </a:t>
            </a:r>
            <a:r>
              <a:rPr lang="sk-SK" dirty="0" err="1">
                <a:latin typeface="Nohemi Light" pitchFamily="2" charset="0"/>
              </a:rPr>
              <a:t>Mining</a:t>
            </a:r>
            <a:r>
              <a:rPr lang="sk-SK" dirty="0">
                <a:latin typeface="Nohemi Light" pitchFamily="2" charset="0"/>
              </a:rPr>
              <a:t> </a:t>
            </a:r>
            <a:r>
              <a:rPr lang="sk-SK" dirty="0" err="1">
                <a:latin typeface="Nohemi Light" pitchFamily="2" charset="0"/>
              </a:rPr>
              <a:t>chain</a:t>
            </a:r>
            <a:endParaRPr dirty="0">
              <a:solidFill>
                <a:schemeClr val="tx1"/>
              </a:solidFill>
              <a:latin typeface="Nohemi Light" pitchFamily="2" charset="0"/>
            </a:endParaRPr>
          </a:p>
        </p:txBody>
      </p:sp>
      <p:sp>
        <p:nvSpPr>
          <p:cNvPr id="380" name="Google Shape;380;p11"/>
          <p:cNvSpPr txBox="1"/>
          <p:nvPr/>
        </p:nvSpPr>
        <p:spPr>
          <a:xfrm>
            <a:off x="7271253" y="3243079"/>
            <a:ext cx="3689113" cy="110795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sk-SK" sz="1100" dirty="0" err="1">
                <a:latin typeface="Nohemi Light" pitchFamily="2" charset="0"/>
              </a:rPr>
              <a:t>The</a:t>
            </a:r>
            <a:r>
              <a:rPr lang="sk-SK" sz="1100" dirty="0">
                <a:latin typeface="Nohemi Light" pitchFamily="2" charset="0"/>
              </a:rPr>
              <a:t> </a:t>
            </a:r>
            <a:r>
              <a:rPr lang="sk-SK" sz="1100" dirty="0" err="1">
                <a:latin typeface="Nohemi Light" pitchFamily="2" charset="0"/>
              </a:rPr>
              <a:t>objective</a:t>
            </a:r>
            <a:r>
              <a:rPr lang="sk-SK" sz="1100" dirty="0">
                <a:latin typeface="Nohemi Light" pitchFamily="2" charset="0"/>
              </a:rPr>
              <a:t> of </a:t>
            </a:r>
            <a:r>
              <a:rPr lang="sk-SK" sz="1100" dirty="0" err="1">
                <a:latin typeface="Nohemi Light" pitchFamily="2" charset="0"/>
              </a:rPr>
              <a:t>this</a:t>
            </a:r>
            <a:r>
              <a:rPr lang="sk-SK" sz="1100" dirty="0">
                <a:latin typeface="Nohemi Light" pitchFamily="2" charset="0"/>
              </a:rPr>
              <a:t> </a:t>
            </a:r>
            <a:r>
              <a:rPr lang="sk-SK" sz="1100" dirty="0" err="1">
                <a:latin typeface="Nohemi Light" pitchFamily="2" charset="0"/>
              </a:rPr>
              <a:t>task</a:t>
            </a:r>
            <a:r>
              <a:rPr lang="sk-SK" sz="1100" dirty="0">
                <a:latin typeface="Nohemi Light" pitchFamily="2" charset="0"/>
              </a:rPr>
              <a:t> </a:t>
            </a:r>
            <a:r>
              <a:rPr lang="sk-SK" sz="1100" dirty="0" err="1">
                <a:latin typeface="Nohemi Light" pitchFamily="2" charset="0"/>
              </a:rPr>
              <a:t>is</a:t>
            </a:r>
            <a:r>
              <a:rPr lang="sk-SK" sz="1100" dirty="0">
                <a:latin typeface="Nohemi Light" pitchFamily="2" charset="0"/>
              </a:rPr>
              <a:t> to </a:t>
            </a:r>
            <a:r>
              <a:rPr lang="sk-SK" sz="1100" dirty="0" err="1">
                <a:latin typeface="Nohemi Light" pitchFamily="2" charset="0"/>
              </a:rPr>
              <a:t>establish</a:t>
            </a:r>
            <a:r>
              <a:rPr lang="sk-SK" sz="1100" dirty="0">
                <a:latin typeface="Nohemi Light" pitchFamily="2" charset="0"/>
              </a:rPr>
              <a:t> and </a:t>
            </a:r>
            <a:r>
              <a:rPr lang="sk-SK" sz="1100" dirty="0" err="1">
                <a:latin typeface="Nohemi Light" pitchFamily="2" charset="0"/>
              </a:rPr>
              <a:t>optimise</a:t>
            </a:r>
            <a:r>
              <a:rPr lang="sk-SK" sz="1100" dirty="0">
                <a:latin typeface="Nohemi Light" pitchFamily="2" charset="0"/>
              </a:rPr>
              <a:t> </a:t>
            </a:r>
            <a:r>
              <a:rPr lang="sk-SK" sz="1100" dirty="0" err="1">
                <a:latin typeface="Nohemi Light" pitchFamily="2" charset="0"/>
              </a:rPr>
              <a:t>the</a:t>
            </a:r>
            <a:r>
              <a:rPr lang="sk-SK" sz="1100" dirty="0">
                <a:latin typeface="Nohemi Light" pitchFamily="2" charset="0"/>
              </a:rPr>
              <a:t> </a:t>
            </a:r>
            <a:r>
              <a:rPr lang="sk-SK" sz="1100" dirty="0" err="1">
                <a:latin typeface="Nohemi Light" pitchFamily="2" charset="0"/>
              </a:rPr>
              <a:t>upstream</a:t>
            </a:r>
            <a:r>
              <a:rPr lang="sk-SK" sz="1100" dirty="0">
                <a:latin typeface="Nohemi Light" pitchFamily="2" charset="0"/>
              </a:rPr>
              <a:t> </a:t>
            </a:r>
            <a:r>
              <a:rPr lang="sk-SK" sz="1100" dirty="0" err="1">
                <a:latin typeface="Nohemi Light" pitchFamily="2" charset="0"/>
              </a:rPr>
              <a:t>steps</a:t>
            </a:r>
            <a:r>
              <a:rPr lang="sk-SK" sz="1100" dirty="0">
                <a:latin typeface="Nohemi Light" pitchFamily="2" charset="0"/>
              </a:rPr>
              <a:t> of </a:t>
            </a:r>
            <a:r>
              <a:rPr lang="sk-SK" sz="1100" dirty="0" err="1">
                <a:latin typeface="Nohemi Light" pitchFamily="2" charset="0"/>
              </a:rPr>
              <a:t>the</a:t>
            </a:r>
            <a:r>
              <a:rPr lang="sk-SK" sz="1100" dirty="0">
                <a:latin typeface="Nohemi Light" pitchFamily="2" charset="0"/>
              </a:rPr>
              <a:t> Urban </a:t>
            </a:r>
            <a:r>
              <a:rPr lang="sk-SK" sz="1100" dirty="0" err="1">
                <a:latin typeface="Nohemi Light" pitchFamily="2" charset="0"/>
              </a:rPr>
              <a:t>Mining</a:t>
            </a:r>
            <a:r>
              <a:rPr lang="sk-SK" sz="1100" dirty="0">
                <a:latin typeface="Nohemi Light" pitchFamily="2" charset="0"/>
              </a:rPr>
              <a:t> </a:t>
            </a:r>
            <a:r>
              <a:rPr lang="sk-SK" sz="1100" dirty="0" err="1">
                <a:latin typeface="Nohemi Light" pitchFamily="2" charset="0"/>
              </a:rPr>
              <a:t>value</a:t>
            </a:r>
            <a:r>
              <a:rPr lang="sk-SK" sz="1100" dirty="0">
                <a:latin typeface="Nohemi Light" pitchFamily="2" charset="0"/>
              </a:rPr>
              <a:t> </a:t>
            </a:r>
            <a:r>
              <a:rPr lang="sk-SK" sz="1100" dirty="0" err="1">
                <a:latin typeface="Nohemi Light" pitchFamily="2" charset="0"/>
              </a:rPr>
              <a:t>chain</a:t>
            </a:r>
            <a:r>
              <a:rPr lang="sk-SK" sz="1100" dirty="0">
                <a:latin typeface="Nohemi Light" pitchFamily="2" charset="0"/>
              </a:rPr>
              <a:t>, </a:t>
            </a:r>
            <a:r>
              <a:rPr lang="sk-SK" sz="1100" dirty="0" err="1">
                <a:latin typeface="Nohemi Light" pitchFamily="2" charset="0"/>
              </a:rPr>
              <a:t>including</a:t>
            </a:r>
            <a:r>
              <a:rPr lang="sk-SK" sz="1100" dirty="0">
                <a:latin typeface="Nohemi Light" pitchFamily="2" charset="0"/>
              </a:rPr>
              <a:t> </a:t>
            </a:r>
            <a:r>
              <a:rPr lang="sk-SK" sz="1100" dirty="0" err="1">
                <a:latin typeface="Nohemi Light" pitchFamily="2" charset="0"/>
              </a:rPr>
              <a:t>collection</a:t>
            </a:r>
            <a:r>
              <a:rPr lang="sk-SK" sz="1100" dirty="0">
                <a:latin typeface="Nohemi Light" pitchFamily="2" charset="0"/>
              </a:rPr>
              <a:t> of end-of-</a:t>
            </a:r>
            <a:r>
              <a:rPr lang="sk-SK" sz="1100" dirty="0" err="1">
                <a:latin typeface="Nohemi Light" pitchFamily="2" charset="0"/>
              </a:rPr>
              <a:t>life</a:t>
            </a:r>
            <a:r>
              <a:rPr lang="sk-SK" sz="1100" dirty="0">
                <a:latin typeface="Nohemi Light" pitchFamily="2" charset="0"/>
              </a:rPr>
              <a:t> </a:t>
            </a:r>
            <a:r>
              <a:rPr lang="sk-SK" sz="1100" dirty="0" err="1">
                <a:latin typeface="Nohemi Light" pitchFamily="2" charset="0"/>
              </a:rPr>
              <a:t>products</a:t>
            </a:r>
            <a:r>
              <a:rPr lang="sk-SK" sz="1100" dirty="0">
                <a:latin typeface="Nohemi Light" pitchFamily="2" charset="0"/>
              </a:rPr>
              <a:t>, </a:t>
            </a:r>
            <a:r>
              <a:rPr lang="sk-SK" sz="1100" dirty="0" err="1">
                <a:latin typeface="Nohemi Light" pitchFamily="2" charset="0"/>
              </a:rPr>
              <a:t>dismantling</a:t>
            </a:r>
            <a:r>
              <a:rPr lang="sk-SK" sz="1100" dirty="0">
                <a:latin typeface="Nohemi Light" pitchFamily="2" charset="0"/>
              </a:rPr>
              <a:t> </a:t>
            </a:r>
            <a:r>
              <a:rPr lang="sk-SK" sz="1100" dirty="0" err="1">
                <a:latin typeface="Nohemi Light" pitchFamily="2" charset="0"/>
              </a:rPr>
              <a:t>operations</a:t>
            </a:r>
            <a:r>
              <a:rPr lang="sk-SK" sz="1100" dirty="0">
                <a:latin typeface="Nohemi Light" pitchFamily="2" charset="0"/>
              </a:rPr>
              <a:t>, and pre-</a:t>
            </a:r>
            <a:r>
              <a:rPr lang="sk-SK" sz="1100" dirty="0" err="1">
                <a:latin typeface="Nohemi Light" pitchFamily="2" charset="0"/>
              </a:rPr>
              <a:t>processing</a:t>
            </a:r>
            <a:r>
              <a:rPr lang="sk-SK" sz="1100" dirty="0">
                <a:latin typeface="Nohemi Light" pitchFamily="2" charset="0"/>
              </a:rPr>
              <a:t> </a:t>
            </a:r>
            <a:r>
              <a:rPr lang="sk-SK" sz="1100" dirty="0" err="1">
                <a:latin typeface="Nohemi Light" pitchFamily="2" charset="0"/>
              </a:rPr>
              <a:t>activities</a:t>
            </a:r>
            <a:r>
              <a:rPr lang="sk-SK" sz="1100" dirty="0">
                <a:latin typeface="Nohemi Light" pitchFamily="2" charset="0"/>
              </a:rPr>
              <a:t>.</a:t>
            </a:r>
            <a:endParaRPr sz="1100" dirty="0">
              <a:solidFill>
                <a:schemeClr val="tx1"/>
              </a:solidFill>
              <a:latin typeface="Nohemi Light" pitchFamily="2" charset="0"/>
              <a:ea typeface="Manrope Light"/>
              <a:cs typeface="Manrope Light"/>
              <a:sym typeface="Manrope Light"/>
            </a:endParaRPr>
          </a:p>
        </p:txBody>
      </p:sp>
      <p:sp>
        <p:nvSpPr>
          <p:cNvPr id="381" name="Google Shape;381;p11"/>
          <p:cNvSpPr/>
          <p:nvPr/>
        </p:nvSpPr>
        <p:spPr>
          <a:xfrm>
            <a:off x="821075" y="4613064"/>
            <a:ext cx="5153006" cy="1480124"/>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382" name="Google Shape;382;p11"/>
          <p:cNvSpPr/>
          <p:nvPr/>
        </p:nvSpPr>
        <p:spPr>
          <a:xfrm>
            <a:off x="6096000" y="4613064"/>
            <a:ext cx="5364479" cy="1480124"/>
          </a:xfrm>
          <a:prstGeom prst="roundRect">
            <a:avLst>
              <a:gd name="adj" fmla="val 11405"/>
            </a:avLst>
          </a:prstGeom>
          <a:solidFill>
            <a:schemeClr val="accent1"/>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383" name="Google Shape;383;p11"/>
          <p:cNvSpPr txBox="1"/>
          <p:nvPr/>
        </p:nvSpPr>
        <p:spPr>
          <a:xfrm>
            <a:off x="6494639" y="4908188"/>
            <a:ext cx="5087759" cy="85404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sk-SK" sz="1100" dirty="0" err="1">
                <a:solidFill>
                  <a:schemeClr val="bg1"/>
                </a:solidFill>
                <a:latin typeface="Nohemi" pitchFamily="2" charset="0"/>
              </a:rPr>
              <a:t>The</a:t>
            </a:r>
            <a:r>
              <a:rPr lang="sk-SK" sz="1100" dirty="0">
                <a:solidFill>
                  <a:schemeClr val="bg1"/>
                </a:solidFill>
                <a:latin typeface="Nohemi" pitchFamily="2" charset="0"/>
              </a:rPr>
              <a:t> </a:t>
            </a:r>
            <a:r>
              <a:rPr lang="sk-SK" sz="1100" dirty="0" err="1">
                <a:solidFill>
                  <a:schemeClr val="bg1"/>
                </a:solidFill>
                <a:latin typeface="Nohemi" pitchFamily="2" charset="0"/>
              </a:rPr>
              <a:t>task</a:t>
            </a:r>
            <a:r>
              <a:rPr lang="sk-SK" sz="1100" dirty="0">
                <a:solidFill>
                  <a:schemeClr val="bg1"/>
                </a:solidFill>
                <a:latin typeface="Nohemi" pitchFamily="2" charset="0"/>
              </a:rPr>
              <a:t> </a:t>
            </a:r>
            <a:r>
              <a:rPr lang="sk-SK" sz="1100" dirty="0" err="1">
                <a:solidFill>
                  <a:schemeClr val="bg1"/>
                </a:solidFill>
                <a:latin typeface="Nohemi" pitchFamily="2" charset="0"/>
              </a:rPr>
              <a:t>ensures</a:t>
            </a:r>
            <a:r>
              <a:rPr lang="sk-SK" sz="1100" dirty="0">
                <a:solidFill>
                  <a:schemeClr val="bg1"/>
                </a:solidFill>
                <a:latin typeface="Nohemi" pitchFamily="2" charset="0"/>
              </a:rPr>
              <a:t> </a:t>
            </a:r>
            <a:r>
              <a:rPr lang="sk-SK" sz="1100" dirty="0" err="1">
                <a:solidFill>
                  <a:schemeClr val="bg1"/>
                </a:solidFill>
                <a:latin typeface="Nohemi" pitchFamily="2" charset="0"/>
              </a:rPr>
              <a:t>reliable</a:t>
            </a:r>
            <a:r>
              <a:rPr lang="sk-SK" sz="1100" dirty="0">
                <a:solidFill>
                  <a:schemeClr val="bg1"/>
                </a:solidFill>
                <a:latin typeface="Nohemi" pitchFamily="2" charset="0"/>
              </a:rPr>
              <a:t> </a:t>
            </a:r>
            <a:r>
              <a:rPr lang="sk-SK" sz="1100" dirty="0" err="1">
                <a:solidFill>
                  <a:schemeClr val="bg1"/>
                </a:solidFill>
                <a:latin typeface="Nohemi" pitchFamily="2" charset="0"/>
              </a:rPr>
              <a:t>input</a:t>
            </a:r>
            <a:r>
              <a:rPr lang="sk-SK" sz="1100" dirty="0">
                <a:solidFill>
                  <a:schemeClr val="bg1"/>
                </a:solidFill>
                <a:latin typeface="Nohemi" pitchFamily="2" charset="0"/>
              </a:rPr>
              <a:t> </a:t>
            </a:r>
            <a:r>
              <a:rPr lang="sk-SK" sz="1100" dirty="0" err="1">
                <a:solidFill>
                  <a:schemeClr val="bg1"/>
                </a:solidFill>
                <a:latin typeface="Nohemi" pitchFamily="2" charset="0"/>
              </a:rPr>
              <a:t>streams</a:t>
            </a:r>
            <a:r>
              <a:rPr lang="sk-SK" sz="1100" dirty="0">
                <a:solidFill>
                  <a:schemeClr val="bg1"/>
                </a:solidFill>
                <a:latin typeface="Nohemi" pitchFamily="2" charset="0"/>
              </a:rPr>
              <a:t> </a:t>
            </a:r>
            <a:r>
              <a:rPr lang="sk-SK" sz="1100" dirty="0" err="1">
                <a:solidFill>
                  <a:schemeClr val="bg1"/>
                </a:solidFill>
                <a:latin typeface="Nohemi" pitchFamily="2" charset="0"/>
              </a:rPr>
              <a:t>for</a:t>
            </a:r>
            <a:r>
              <a:rPr lang="sk-SK" sz="1100" dirty="0">
                <a:solidFill>
                  <a:schemeClr val="bg1"/>
                </a:solidFill>
                <a:latin typeface="Nohemi" pitchFamily="2" charset="0"/>
              </a:rPr>
              <a:t> </a:t>
            </a:r>
            <a:r>
              <a:rPr lang="sk-SK" sz="1100" dirty="0" err="1">
                <a:solidFill>
                  <a:schemeClr val="bg1"/>
                </a:solidFill>
                <a:latin typeface="Nohemi" pitchFamily="2" charset="0"/>
              </a:rPr>
              <a:t>downstream</a:t>
            </a:r>
            <a:r>
              <a:rPr lang="sk-SK" sz="1100" dirty="0">
                <a:solidFill>
                  <a:schemeClr val="bg1"/>
                </a:solidFill>
                <a:latin typeface="Nohemi" pitchFamily="2" charset="0"/>
              </a:rPr>
              <a:t> </a:t>
            </a:r>
            <a:r>
              <a:rPr lang="sk-SK" sz="1100" dirty="0" err="1">
                <a:solidFill>
                  <a:schemeClr val="bg1"/>
                </a:solidFill>
                <a:latin typeface="Nohemi" pitchFamily="2" charset="0"/>
              </a:rPr>
              <a:t>hydrometallurgical</a:t>
            </a:r>
            <a:r>
              <a:rPr lang="sk-SK" sz="1100" dirty="0">
                <a:solidFill>
                  <a:schemeClr val="bg1"/>
                </a:solidFill>
                <a:latin typeface="Nohemi" pitchFamily="2" charset="0"/>
              </a:rPr>
              <a:t> </a:t>
            </a:r>
            <a:r>
              <a:rPr lang="sk-SK" sz="1100" dirty="0" err="1">
                <a:solidFill>
                  <a:schemeClr val="bg1"/>
                </a:solidFill>
                <a:latin typeface="Nohemi" pitchFamily="2" charset="0"/>
              </a:rPr>
              <a:t>recovery</a:t>
            </a:r>
            <a:r>
              <a:rPr lang="sk-SK" sz="1100" dirty="0">
                <a:solidFill>
                  <a:schemeClr val="bg1"/>
                </a:solidFill>
                <a:latin typeface="Nohemi" pitchFamily="2" charset="0"/>
              </a:rPr>
              <a:t> and </a:t>
            </a:r>
            <a:r>
              <a:rPr lang="sk-SK" sz="1100" dirty="0" err="1">
                <a:solidFill>
                  <a:schemeClr val="bg1"/>
                </a:solidFill>
                <a:latin typeface="Nohemi" pitchFamily="2" charset="0"/>
              </a:rPr>
              <a:t>contributes</a:t>
            </a:r>
            <a:r>
              <a:rPr lang="sk-SK" sz="1100" dirty="0">
                <a:solidFill>
                  <a:schemeClr val="bg1"/>
                </a:solidFill>
                <a:latin typeface="Nohemi" pitchFamily="2" charset="0"/>
              </a:rPr>
              <a:t> to </a:t>
            </a:r>
            <a:r>
              <a:rPr lang="sk-SK" sz="1100" dirty="0" err="1">
                <a:solidFill>
                  <a:schemeClr val="bg1"/>
                </a:solidFill>
                <a:latin typeface="Nohemi" pitchFamily="2" charset="0"/>
              </a:rPr>
              <a:t>cross-regional</a:t>
            </a:r>
            <a:r>
              <a:rPr lang="sk-SK" sz="1100" dirty="0">
                <a:solidFill>
                  <a:schemeClr val="bg1"/>
                </a:solidFill>
                <a:latin typeface="Nohemi" pitchFamily="2" charset="0"/>
              </a:rPr>
              <a:t> </a:t>
            </a:r>
            <a:r>
              <a:rPr lang="sk-SK" sz="1100" dirty="0" err="1">
                <a:solidFill>
                  <a:schemeClr val="bg1"/>
                </a:solidFill>
                <a:latin typeface="Nohemi" pitchFamily="2" charset="0"/>
              </a:rPr>
              <a:t>coordination</a:t>
            </a:r>
            <a:r>
              <a:rPr lang="sk-SK" sz="1100" dirty="0">
                <a:solidFill>
                  <a:schemeClr val="bg1"/>
                </a:solidFill>
                <a:latin typeface="Nohemi" pitchFamily="2" charset="0"/>
              </a:rPr>
              <a:t> </a:t>
            </a:r>
            <a:r>
              <a:rPr lang="sk-SK" sz="1100" dirty="0" err="1">
                <a:solidFill>
                  <a:schemeClr val="bg1"/>
                </a:solidFill>
                <a:latin typeface="Nohemi" pitchFamily="2" charset="0"/>
              </a:rPr>
              <a:t>across</a:t>
            </a:r>
            <a:r>
              <a:rPr lang="sk-SK" sz="1100" dirty="0">
                <a:solidFill>
                  <a:schemeClr val="bg1"/>
                </a:solidFill>
                <a:latin typeface="Nohemi" pitchFamily="2" charset="0"/>
              </a:rPr>
              <a:t> METIUM pilot </a:t>
            </a:r>
            <a:r>
              <a:rPr lang="sk-SK" sz="1100" dirty="0" err="1">
                <a:solidFill>
                  <a:schemeClr val="bg1"/>
                </a:solidFill>
                <a:latin typeface="Nohemi" pitchFamily="2" charset="0"/>
              </a:rPr>
              <a:t>value</a:t>
            </a:r>
            <a:r>
              <a:rPr lang="sk-SK" sz="1100" dirty="0">
                <a:solidFill>
                  <a:schemeClr val="bg1"/>
                </a:solidFill>
                <a:latin typeface="Nohemi" pitchFamily="2" charset="0"/>
              </a:rPr>
              <a:t> </a:t>
            </a:r>
            <a:r>
              <a:rPr lang="sk-SK" sz="1100" dirty="0" err="1">
                <a:solidFill>
                  <a:schemeClr val="bg1"/>
                </a:solidFill>
                <a:latin typeface="Nohemi" pitchFamily="2" charset="0"/>
              </a:rPr>
              <a:t>chains</a:t>
            </a:r>
            <a:r>
              <a:rPr lang="sk-SK" sz="1100" dirty="0">
                <a:solidFill>
                  <a:schemeClr val="bg1"/>
                </a:solidFill>
                <a:latin typeface="Nohemi" pitchFamily="2" charset="0"/>
              </a:rPr>
              <a:t>.</a:t>
            </a:r>
            <a:endParaRPr sz="1100" dirty="0">
              <a:solidFill>
                <a:schemeClr val="bg1"/>
              </a:solidFill>
              <a:latin typeface="Nohemi" pitchFamily="2" charset="0"/>
              <a:ea typeface="Manrope Light"/>
              <a:cs typeface="Manrope Light"/>
              <a:sym typeface="Manrope Light"/>
            </a:endParaRPr>
          </a:p>
        </p:txBody>
      </p:sp>
      <p:sp>
        <p:nvSpPr>
          <p:cNvPr id="385" name="Google Shape;385;p11"/>
          <p:cNvSpPr txBox="1"/>
          <p:nvPr/>
        </p:nvSpPr>
        <p:spPr>
          <a:xfrm>
            <a:off x="2306408" y="4999203"/>
            <a:ext cx="2805198"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2000" dirty="0">
                <a:solidFill>
                  <a:schemeClr val="bg1"/>
                </a:solidFill>
                <a:latin typeface="Nohemi" pitchFamily="2" charset="0"/>
              </a:rPr>
              <a:t>MINING THE CITY. POWERING EUROPE.</a:t>
            </a:r>
            <a:endParaRPr lang="sk-SK" sz="1600" dirty="0">
              <a:solidFill>
                <a:schemeClr val="bg1"/>
              </a:solidFill>
              <a:latin typeface="Nohemi" pitchFamily="2" charset="0"/>
              <a:ea typeface="Manrope Light"/>
              <a:cs typeface="Manrope Light"/>
              <a:sym typeface="Manrope Light"/>
            </a:endParaRPr>
          </a:p>
        </p:txBody>
      </p:sp>
      <p:sp>
        <p:nvSpPr>
          <p:cNvPr id="386" name="Google Shape;386;p11"/>
          <p:cNvSpPr/>
          <p:nvPr/>
        </p:nvSpPr>
        <p:spPr>
          <a:xfrm>
            <a:off x="1553747" y="5084516"/>
            <a:ext cx="537236" cy="537236"/>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pic>
        <p:nvPicPr>
          <p:cNvPr id="4" name="Zástupný objekt pre obrázok 3">
            <a:extLst>
              <a:ext uri="{FF2B5EF4-FFF2-40B4-BE49-F238E27FC236}">
                <a16:creationId xmlns:a16="http://schemas.microsoft.com/office/drawing/2014/main" id="{A16BBFA0-0D65-40C0-FB4A-1724919D2CDB}"/>
              </a:ext>
            </a:extLst>
          </p:cNvPr>
          <p:cNvPicPr>
            <a:picLocks noGrp="1" noChangeAspect="1"/>
          </p:cNvPicPr>
          <p:nvPr>
            <p:ph type="pic" idx="2"/>
          </p:nvPr>
        </p:nvPicPr>
        <p:blipFill>
          <a:blip r:embed="rId3"/>
          <a:srcRect t="1599" b="1599"/>
          <a:stretch>
            <a:fillRect/>
          </a:stretch>
        </p:blipFill>
        <p:spPr>
          <a:xfrm>
            <a:off x="820738" y="1160463"/>
            <a:ext cx="6116637" cy="3330575"/>
          </a:xfrm>
          <a:prstGeom prst="roundRect">
            <a:avLst>
              <a:gd name="adj" fmla="val 6070"/>
            </a:avLst>
          </a:prstGeom>
          <a:noFill/>
          <a:ln>
            <a:noFill/>
          </a:ln>
        </p:spPr>
      </p:pic>
    </p:spTree>
    <p:extLst>
      <p:ext uri="{BB962C8B-B14F-4D97-AF65-F5344CB8AC3E}">
        <p14:creationId xmlns:p14="http://schemas.microsoft.com/office/powerpoint/2010/main" val="2395893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8"/>
        <p:cNvGrpSpPr/>
        <p:nvPr/>
      </p:nvGrpSpPr>
      <p:grpSpPr>
        <a:xfrm>
          <a:off x="0" y="0"/>
          <a:ext cx="0" cy="0"/>
          <a:chOff x="0" y="0"/>
          <a:chExt cx="0" cy="0"/>
        </a:xfrm>
      </p:grpSpPr>
      <p:sp>
        <p:nvSpPr>
          <p:cNvPr id="381" name="Google Shape;381;p11"/>
          <p:cNvSpPr/>
          <p:nvPr/>
        </p:nvSpPr>
        <p:spPr>
          <a:xfrm>
            <a:off x="821075" y="4613064"/>
            <a:ext cx="5153006" cy="1480124"/>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382" name="Google Shape;382;p11"/>
          <p:cNvSpPr/>
          <p:nvPr/>
        </p:nvSpPr>
        <p:spPr>
          <a:xfrm>
            <a:off x="6096000" y="4613064"/>
            <a:ext cx="5364479" cy="1480124"/>
          </a:xfrm>
          <a:prstGeom prst="roundRect">
            <a:avLst>
              <a:gd name="adj" fmla="val 11405"/>
            </a:avLst>
          </a:prstGeom>
          <a:solidFill>
            <a:schemeClr val="accent1"/>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383" name="Google Shape;383;p11"/>
          <p:cNvSpPr txBox="1"/>
          <p:nvPr/>
        </p:nvSpPr>
        <p:spPr>
          <a:xfrm>
            <a:off x="6372720" y="4915258"/>
            <a:ext cx="5087759" cy="9232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sk-SK" sz="1200" dirty="0" err="1">
                <a:solidFill>
                  <a:schemeClr val="bg1"/>
                </a:solidFill>
                <a:latin typeface="Nohemi Light" pitchFamily="2" charset="0"/>
              </a:rPr>
              <a:t>Q</a:t>
            </a:r>
            <a:r>
              <a:rPr lang="sk-SK" sz="1200" dirty="0" err="1">
                <a:solidFill>
                  <a:schemeClr val="bg1"/>
                </a:solidFill>
                <a:effectLst/>
                <a:latin typeface="Nohemi Light" pitchFamily="2" charset="0"/>
              </a:rPr>
              <a:t>uis</a:t>
            </a:r>
            <a:r>
              <a:rPr lang="sk-SK" sz="1200" dirty="0">
                <a:solidFill>
                  <a:schemeClr val="bg1"/>
                </a:solidFill>
                <a:effectLst/>
                <a:latin typeface="Nohemi Light" pitchFamily="2" charset="0"/>
              </a:rPr>
              <a:t> </a:t>
            </a:r>
            <a:r>
              <a:rPr lang="sk-SK" sz="1200" dirty="0" err="1">
                <a:solidFill>
                  <a:schemeClr val="bg1"/>
                </a:solidFill>
                <a:effectLst/>
                <a:latin typeface="Nohemi Light" pitchFamily="2" charset="0"/>
              </a:rPr>
              <a:t>nostrud</a:t>
            </a:r>
            <a:r>
              <a:rPr lang="sk-SK" sz="1200" dirty="0">
                <a:solidFill>
                  <a:schemeClr val="bg1"/>
                </a:solidFill>
                <a:effectLst/>
                <a:latin typeface="Nohemi Light" pitchFamily="2" charset="0"/>
              </a:rPr>
              <a:t> </a:t>
            </a:r>
            <a:r>
              <a:rPr lang="sk-SK" sz="1200" dirty="0" err="1">
                <a:solidFill>
                  <a:schemeClr val="bg1"/>
                </a:solidFill>
                <a:effectLst/>
                <a:latin typeface="Nohemi Light" pitchFamily="2" charset="0"/>
              </a:rPr>
              <a:t>exercitation</a:t>
            </a:r>
            <a:r>
              <a:rPr lang="sk-SK" sz="1200" dirty="0">
                <a:solidFill>
                  <a:schemeClr val="bg1"/>
                </a:solidFill>
                <a:effectLst/>
                <a:latin typeface="Nohemi Light" pitchFamily="2" charset="0"/>
              </a:rPr>
              <a:t> </a:t>
            </a:r>
            <a:r>
              <a:rPr lang="sk-SK" sz="1200" dirty="0" err="1">
                <a:solidFill>
                  <a:schemeClr val="bg1"/>
                </a:solidFill>
                <a:effectLst/>
                <a:latin typeface="Nohemi Light" pitchFamily="2" charset="0"/>
              </a:rPr>
              <a:t>ullamco</a:t>
            </a:r>
            <a:r>
              <a:rPr lang="sk-SK" sz="1200" dirty="0">
                <a:solidFill>
                  <a:schemeClr val="bg1"/>
                </a:solidFill>
                <a:effectLst/>
                <a:latin typeface="Nohemi Light" pitchFamily="2" charset="0"/>
              </a:rPr>
              <a:t> </a:t>
            </a:r>
            <a:r>
              <a:rPr lang="sk-SK" sz="1200" dirty="0" err="1">
                <a:solidFill>
                  <a:schemeClr val="bg1"/>
                </a:solidFill>
                <a:effectLst/>
                <a:latin typeface="Nohemi Light" pitchFamily="2" charset="0"/>
              </a:rPr>
              <a:t>laboris</a:t>
            </a:r>
            <a:r>
              <a:rPr lang="sk-SK" sz="1200" dirty="0">
                <a:solidFill>
                  <a:schemeClr val="bg1"/>
                </a:solidFill>
                <a:effectLst/>
                <a:latin typeface="Nohemi Light" pitchFamily="2" charset="0"/>
              </a:rPr>
              <a:t> </a:t>
            </a:r>
            <a:r>
              <a:rPr lang="sk-SK" sz="1200" dirty="0" err="1">
                <a:solidFill>
                  <a:schemeClr val="bg1"/>
                </a:solidFill>
                <a:effectLst/>
                <a:latin typeface="Nohemi Light" pitchFamily="2" charset="0"/>
              </a:rPr>
              <a:t>nisi</a:t>
            </a:r>
            <a:r>
              <a:rPr lang="sk-SK" sz="1200" dirty="0">
                <a:solidFill>
                  <a:schemeClr val="bg1"/>
                </a:solidFill>
                <a:effectLst/>
                <a:latin typeface="Nohemi Light" pitchFamily="2" charset="0"/>
              </a:rPr>
              <a:t> </a:t>
            </a:r>
            <a:r>
              <a:rPr lang="sk-SK" sz="1200" dirty="0" err="1">
                <a:solidFill>
                  <a:schemeClr val="bg1"/>
                </a:solidFill>
                <a:effectLst/>
                <a:latin typeface="Nohemi Light" pitchFamily="2" charset="0"/>
              </a:rPr>
              <a:t>ut</a:t>
            </a:r>
            <a:r>
              <a:rPr lang="sk-SK" sz="1200" dirty="0">
                <a:solidFill>
                  <a:schemeClr val="bg1"/>
                </a:solidFill>
                <a:effectLst/>
                <a:latin typeface="Nohemi Light" pitchFamily="2" charset="0"/>
              </a:rPr>
              <a:t> </a:t>
            </a:r>
            <a:r>
              <a:rPr lang="sk-SK" sz="1200" dirty="0" err="1">
                <a:solidFill>
                  <a:schemeClr val="bg1"/>
                </a:solidFill>
                <a:effectLst/>
                <a:latin typeface="Nohemi Light" pitchFamily="2" charset="0"/>
              </a:rPr>
              <a:t>aliquip</a:t>
            </a:r>
            <a:r>
              <a:rPr lang="sk-SK" sz="1200" dirty="0">
                <a:solidFill>
                  <a:schemeClr val="bg1"/>
                </a:solidFill>
                <a:effectLst/>
                <a:latin typeface="Nohemi Light" pitchFamily="2" charset="0"/>
              </a:rPr>
              <a:t> ex </a:t>
            </a:r>
            <a:r>
              <a:rPr lang="sk-SK" sz="1200" dirty="0" err="1">
                <a:solidFill>
                  <a:schemeClr val="bg1"/>
                </a:solidFill>
                <a:effectLst/>
                <a:latin typeface="Nohemi Light" pitchFamily="2" charset="0"/>
              </a:rPr>
              <a:t>ea</a:t>
            </a:r>
            <a:r>
              <a:rPr lang="sk-SK" sz="1200" dirty="0">
                <a:solidFill>
                  <a:schemeClr val="bg1"/>
                </a:solidFill>
                <a:effectLst/>
                <a:latin typeface="Nohemi Light" pitchFamily="2" charset="0"/>
              </a:rPr>
              <a:t> </a:t>
            </a:r>
            <a:r>
              <a:rPr lang="sk-SK" sz="1200" dirty="0" err="1">
                <a:solidFill>
                  <a:schemeClr val="bg1"/>
                </a:solidFill>
                <a:effectLst/>
                <a:latin typeface="Nohemi Light" pitchFamily="2" charset="0"/>
              </a:rPr>
              <a:t>commodo</a:t>
            </a:r>
            <a:r>
              <a:rPr lang="sk-SK" sz="1200" dirty="0">
                <a:solidFill>
                  <a:schemeClr val="bg1"/>
                </a:solidFill>
                <a:effectLst/>
                <a:latin typeface="Nohemi Light" pitchFamily="2" charset="0"/>
              </a:rPr>
              <a:t> </a:t>
            </a:r>
            <a:r>
              <a:rPr lang="sk-SK" sz="1200" dirty="0" err="1">
                <a:solidFill>
                  <a:schemeClr val="bg1"/>
                </a:solidFill>
                <a:effectLst/>
                <a:latin typeface="Nohemi Light" pitchFamily="2" charset="0"/>
              </a:rPr>
              <a:t>consequat</a:t>
            </a:r>
            <a:r>
              <a:rPr lang="sk-SK" sz="1200" dirty="0">
                <a:solidFill>
                  <a:schemeClr val="bg1"/>
                </a:solidFill>
                <a:effectLst/>
                <a:latin typeface="Nohemi Light" pitchFamily="2" charset="0"/>
              </a:rPr>
              <a:t>. </a:t>
            </a:r>
            <a:r>
              <a:rPr lang="sk-SK" sz="1200" dirty="0" err="1">
                <a:solidFill>
                  <a:schemeClr val="bg1"/>
                </a:solidFill>
                <a:effectLst/>
                <a:latin typeface="Nohemi Light" pitchFamily="2" charset="0"/>
              </a:rPr>
              <a:t>Duis</a:t>
            </a:r>
            <a:r>
              <a:rPr lang="sk-SK" sz="1200" dirty="0">
                <a:solidFill>
                  <a:schemeClr val="bg1"/>
                </a:solidFill>
                <a:effectLst/>
                <a:latin typeface="Nohemi Light" pitchFamily="2" charset="0"/>
              </a:rPr>
              <a:t> aute </a:t>
            </a:r>
            <a:r>
              <a:rPr lang="sk-SK" sz="1200" dirty="0" err="1">
                <a:solidFill>
                  <a:schemeClr val="bg1"/>
                </a:solidFill>
                <a:effectLst/>
                <a:latin typeface="Nohemi Light" pitchFamily="2" charset="0"/>
              </a:rPr>
              <a:t>irure</a:t>
            </a:r>
            <a:r>
              <a:rPr lang="sk-SK" sz="1200" dirty="0">
                <a:solidFill>
                  <a:schemeClr val="bg1"/>
                </a:solidFill>
                <a:effectLst/>
                <a:latin typeface="Nohemi Light" pitchFamily="2" charset="0"/>
              </a:rPr>
              <a:t> </a:t>
            </a:r>
            <a:r>
              <a:rPr lang="sk-SK" sz="1200" dirty="0" err="1">
                <a:solidFill>
                  <a:schemeClr val="bg1"/>
                </a:solidFill>
                <a:effectLst/>
                <a:latin typeface="Nohemi Light" pitchFamily="2" charset="0"/>
              </a:rPr>
              <a:t>dolor</a:t>
            </a:r>
            <a:r>
              <a:rPr lang="sk-SK" sz="1200" dirty="0">
                <a:solidFill>
                  <a:schemeClr val="bg1"/>
                </a:solidFill>
                <a:effectLst/>
                <a:latin typeface="Nohemi Light" pitchFamily="2" charset="0"/>
              </a:rPr>
              <a:t> in </a:t>
            </a:r>
            <a:r>
              <a:rPr lang="sk-SK" sz="1200" dirty="0" err="1">
                <a:solidFill>
                  <a:schemeClr val="bg1"/>
                </a:solidFill>
                <a:effectLst/>
                <a:latin typeface="Nohemi Light" pitchFamily="2" charset="0"/>
              </a:rPr>
              <a:t>reprehenderit</a:t>
            </a:r>
            <a:r>
              <a:rPr lang="sk-SK" sz="1200" dirty="0">
                <a:solidFill>
                  <a:schemeClr val="bg1"/>
                </a:solidFill>
                <a:effectLst/>
                <a:latin typeface="Nohemi Light" pitchFamily="2" charset="0"/>
              </a:rPr>
              <a:t> in </a:t>
            </a:r>
            <a:r>
              <a:rPr lang="sk-SK" sz="1200" dirty="0" err="1">
                <a:solidFill>
                  <a:schemeClr val="bg1"/>
                </a:solidFill>
                <a:effectLst/>
                <a:latin typeface="Nohemi" pitchFamily="2" charset="0"/>
              </a:rPr>
              <a:t>voluptate</a:t>
            </a:r>
            <a:r>
              <a:rPr lang="sk-SK" sz="1200" dirty="0">
                <a:solidFill>
                  <a:schemeClr val="bg1"/>
                </a:solidFill>
                <a:effectLst/>
                <a:latin typeface="Nohemi" pitchFamily="2" charset="0"/>
              </a:rPr>
              <a:t> </a:t>
            </a:r>
            <a:r>
              <a:rPr lang="sk-SK" sz="1200" dirty="0" err="1">
                <a:solidFill>
                  <a:schemeClr val="bg1"/>
                </a:solidFill>
                <a:effectLst/>
                <a:latin typeface="Nohemi" pitchFamily="2" charset="0"/>
              </a:rPr>
              <a:t>velit</a:t>
            </a:r>
            <a:r>
              <a:rPr lang="sk-SK" sz="1200" dirty="0">
                <a:solidFill>
                  <a:schemeClr val="bg1"/>
                </a:solidFill>
                <a:effectLst/>
                <a:latin typeface="Nohemi" pitchFamily="2" charset="0"/>
              </a:rPr>
              <a:t> </a:t>
            </a:r>
            <a:r>
              <a:rPr lang="sk-SK" sz="1200" dirty="0" err="1">
                <a:solidFill>
                  <a:schemeClr val="bg1"/>
                </a:solidFill>
                <a:effectLst/>
                <a:latin typeface="Nohemi" pitchFamily="2" charset="0"/>
              </a:rPr>
              <a:t>esse</a:t>
            </a:r>
            <a:r>
              <a:rPr lang="sk-SK" sz="1200" dirty="0">
                <a:solidFill>
                  <a:schemeClr val="bg1"/>
                </a:solidFill>
                <a:effectLst/>
                <a:latin typeface="Nohemi" pitchFamily="2" charset="0"/>
              </a:rPr>
              <a:t> </a:t>
            </a:r>
            <a:r>
              <a:rPr lang="sk-SK" sz="1200" dirty="0" err="1">
                <a:solidFill>
                  <a:schemeClr val="bg1"/>
                </a:solidFill>
                <a:effectLst/>
                <a:latin typeface="Nohemi Light" pitchFamily="2" charset="0"/>
              </a:rPr>
              <a:t>cillum</a:t>
            </a:r>
            <a:r>
              <a:rPr lang="sk-SK" sz="1200" dirty="0">
                <a:solidFill>
                  <a:schemeClr val="bg1"/>
                </a:solidFill>
                <a:effectLst/>
                <a:latin typeface="Nohemi Light" pitchFamily="2" charset="0"/>
              </a:rPr>
              <a:t> </a:t>
            </a:r>
            <a:r>
              <a:rPr lang="sk-SK" sz="1200" dirty="0" err="1">
                <a:solidFill>
                  <a:schemeClr val="bg1"/>
                </a:solidFill>
                <a:effectLst/>
                <a:latin typeface="Nohemi Light" pitchFamily="2" charset="0"/>
              </a:rPr>
              <a:t>dolore</a:t>
            </a:r>
            <a:r>
              <a:rPr lang="sk-SK" sz="1200" dirty="0">
                <a:solidFill>
                  <a:schemeClr val="bg1"/>
                </a:solidFill>
                <a:effectLst/>
                <a:latin typeface="Nohemi Light" pitchFamily="2" charset="0"/>
              </a:rPr>
              <a:t> </a:t>
            </a:r>
            <a:r>
              <a:rPr lang="sk-SK" sz="1200" dirty="0" err="1">
                <a:solidFill>
                  <a:schemeClr val="bg1"/>
                </a:solidFill>
                <a:effectLst/>
                <a:latin typeface="Nohemi Light" pitchFamily="2" charset="0"/>
              </a:rPr>
              <a:t>eu</a:t>
            </a:r>
            <a:r>
              <a:rPr lang="sk-SK" sz="1200" dirty="0">
                <a:solidFill>
                  <a:schemeClr val="bg1"/>
                </a:solidFill>
                <a:effectLst/>
                <a:latin typeface="Nohemi Light" pitchFamily="2" charset="0"/>
              </a:rPr>
              <a:t> </a:t>
            </a:r>
            <a:r>
              <a:rPr lang="sk-SK" sz="1200" dirty="0" err="1">
                <a:solidFill>
                  <a:schemeClr val="bg1"/>
                </a:solidFill>
                <a:effectLst/>
                <a:latin typeface="Nohemi Light" pitchFamily="2" charset="0"/>
              </a:rPr>
              <a:t>fugiat</a:t>
            </a:r>
            <a:r>
              <a:rPr lang="sk-SK" sz="1200" dirty="0">
                <a:solidFill>
                  <a:schemeClr val="bg1"/>
                </a:solidFill>
                <a:effectLst/>
                <a:latin typeface="Nohemi Light" pitchFamily="2" charset="0"/>
              </a:rPr>
              <a:t> </a:t>
            </a:r>
            <a:r>
              <a:rPr lang="sk-SK" sz="1200" dirty="0" err="1">
                <a:solidFill>
                  <a:schemeClr val="bg1"/>
                </a:solidFill>
                <a:effectLst/>
                <a:latin typeface="Nohemi Light" pitchFamily="2" charset="0"/>
              </a:rPr>
              <a:t>nulla</a:t>
            </a:r>
            <a:r>
              <a:rPr lang="sk-SK" sz="1200" dirty="0">
                <a:solidFill>
                  <a:schemeClr val="bg1"/>
                </a:solidFill>
                <a:effectLst/>
                <a:latin typeface="Nohemi Light" pitchFamily="2" charset="0"/>
              </a:rPr>
              <a:t> </a:t>
            </a:r>
            <a:r>
              <a:rPr lang="sk-SK" sz="1200" dirty="0" err="1">
                <a:solidFill>
                  <a:schemeClr val="bg1"/>
                </a:solidFill>
                <a:effectLst/>
                <a:latin typeface="Nohemi Light" pitchFamily="2" charset="0"/>
              </a:rPr>
              <a:t>pariatur</a:t>
            </a:r>
            <a:r>
              <a:rPr lang="sk-SK" sz="1200" dirty="0">
                <a:solidFill>
                  <a:schemeClr val="bg1"/>
                </a:solidFill>
                <a:effectLst/>
                <a:latin typeface="Nohemi Light" pitchFamily="2" charset="0"/>
              </a:rPr>
              <a:t>. </a:t>
            </a:r>
          </a:p>
        </p:txBody>
      </p:sp>
      <p:sp>
        <p:nvSpPr>
          <p:cNvPr id="385" name="Google Shape;385;p11"/>
          <p:cNvSpPr txBox="1"/>
          <p:nvPr/>
        </p:nvSpPr>
        <p:spPr>
          <a:xfrm>
            <a:off x="2367703" y="5183869"/>
            <a:ext cx="2805198"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lt2"/>
                </a:solidFill>
                <a:latin typeface="Manrope Light"/>
                <a:ea typeface="Manrope Light"/>
                <a:cs typeface="Manrope Light"/>
                <a:sym typeface="Manrope Light"/>
              </a:rPr>
              <a:t>ADD YOUR TEXT HERE…</a:t>
            </a:r>
          </a:p>
        </p:txBody>
      </p:sp>
      <p:sp>
        <p:nvSpPr>
          <p:cNvPr id="386" name="Google Shape;386;p11"/>
          <p:cNvSpPr/>
          <p:nvPr/>
        </p:nvSpPr>
        <p:spPr>
          <a:xfrm>
            <a:off x="1553747" y="5084516"/>
            <a:ext cx="537236" cy="537236"/>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387" name="Google Shape;387;p11"/>
          <p:cNvSpPr>
            <a:spLocks noGrp="1"/>
          </p:cNvSpPr>
          <p:nvPr>
            <p:ph type="pic" idx="2"/>
          </p:nvPr>
        </p:nvSpPr>
        <p:spPr>
          <a:xfrm>
            <a:off x="821074" y="1159692"/>
            <a:ext cx="6117019" cy="3331027"/>
          </a:xfrm>
          <a:prstGeom prst="roundRect">
            <a:avLst>
              <a:gd name="adj" fmla="val 6070"/>
            </a:avLst>
          </a:prstGeom>
          <a:noFill/>
          <a:ln>
            <a:noFill/>
          </a:ln>
        </p:spPr>
      </p:sp>
      <p:sp>
        <p:nvSpPr>
          <p:cNvPr id="7" name="Google Shape;374;p11">
            <a:extLst>
              <a:ext uri="{FF2B5EF4-FFF2-40B4-BE49-F238E27FC236}">
                <a16:creationId xmlns:a16="http://schemas.microsoft.com/office/drawing/2014/main" id="{E5F0C7C6-B6A1-B809-B0FB-9AA761D02227}"/>
              </a:ext>
            </a:extLst>
          </p:cNvPr>
          <p:cNvSpPr txBox="1"/>
          <p:nvPr/>
        </p:nvSpPr>
        <p:spPr>
          <a:xfrm>
            <a:off x="7272178" y="1819602"/>
            <a:ext cx="388556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2800" dirty="0">
                <a:solidFill>
                  <a:schemeClr val="tx1"/>
                </a:solidFill>
                <a:latin typeface="Nohemi" pitchFamily="2" charset="0"/>
              </a:rPr>
              <a:t>ADD YOUR HEADING TEXT HERE...</a:t>
            </a:r>
          </a:p>
        </p:txBody>
      </p:sp>
      <p:sp>
        <p:nvSpPr>
          <p:cNvPr id="8" name="Google Shape;380;p11">
            <a:extLst>
              <a:ext uri="{FF2B5EF4-FFF2-40B4-BE49-F238E27FC236}">
                <a16:creationId xmlns:a16="http://schemas.microsoft.com/office/drawing/2014/main" id="{257B2D6D-24ED-9070-3BB0-E7A7E53C8790}"/>
              </a:ext>
            </a:extLst>
          </p:cNvPr>
          <p:cNvSpPr txBox="1"/>
          <p:nvPr/>
        </p:nvSpPr>
        <p:spPr>
          <a:xfrm>
            <a:off x="7271253" y="2773669"/>
            <a:ext cx="3667041" cy="1615787"/>
          </a:xfrm>
          <a:prstGeom prst="rect">
            <a:avLst/>
          </a:prstGeom>
          <a:noFill/>
          <a:ln>
            <a:noFill/>
          </a:ln>
        </p:spPr>
        <p:txBody>
          <a:bodyPr spcFirstLastPara="1" wrap="square" lIns="91425" tIns="45700" rIns="91425" bIns="45700" anchor="t" anchorCtr="0">
            <a:spAutoFit/>
          </a:bodyPr>
          <a:lstStyle/>
          <a:p>
            <a:pPr>
              <a:lnSpc>
                <a:spcPct val="150000"/>
              </a:lnSpc>
            </a:pPr>
            <a:r>
              <a:rPr lang="sk-SK" sz="1100" dirty="0" err="1">
                <a:solidFill>
                  <a:schemeClr val="tx1"/>
                </a:solidFill>
                <a:effectLst/>
                <a:latin typeface="Nohemi Light" pitchFamily="2" charset="0"/>
              </a:rPr>
              <a:t>Lorem</a:t>
            </a:r>
            <a:r>
              <a:rPr lang="sk-SK" sz="1100" dirty="0">
                <a:solidFill>
                  <a:schemeClr val="tx1"/>
                </a:solidFill>
                <a:effectLst/>
                <a:latin typeface="Nohemi Light" pitchFamily="2" charset="0"/>
              </a:rPr>
              <a:t> </a:t>
            </a:r>
            <a:r>
              <a:rPr lang="sk-SK" sz="1100" dirty="0" err="1">
                <a:solidFill>
                  <a:schemeClr val="tx1"/>
                </a:solidFill>
                <a:effectLst/>
                <a:latin typeface="Nohemi Light" pitchFamily="2" charset="0"/>
              </a:rPr>
              <a:t>ipsum</a:t>
            </a:r>
            <a:r>
              <a:rPr lang="sk-SK" sz="1100" dirty="0">
                <a:solidFill>
                  <a:schemeClr val="tx1"/>
                </a:solidFill>
                <a:effectLst/>
                <a:latin typeface="Nohemi Light" pitchFamily="2" charset="0"/>
              </a:rPr>
              <a:t> </a:t>
            </a:r>
            <a:r>
              <a:rPr lang="sk-SK" sz="1100" dirty="0" err="1">
                <a:solidFill>
                  <a:schemeClr val="tx1"/>
                </a:solidFill>
                <a:effectLst/>
                <a:latin typeface="Nohemi Light" pitchFamily="2" charset="0"/>
              </a:rPr>
              <a:t>dolor</a:t>
            </a:r>
            <a:r>
              <a:rPr lang="sk-SK" sz="1100" dirty="0">
                <a:solidFill>
                  <a:schemeClr val="tx1"/>
                </a:solidFill>
                <a:effectLst/>
                <a:latin typeface="Nohemi Light" pitchFamily="2" charset="0"/>
              </a:rPr>
              <a:t> </a:t>
            </a:r>
            <a:r>
              <a:rPr lang="sk-SK" sz="1100" dirty="0" err="1">
                <a:solidFill>
                  <a:schemeClr val="tx1"/>
                </a:solidFill>
                <a:effectLst/>
                <a:latin typeface="Nohemi Light" pitchFamily="2" charset="0"/>
              </a:rPr>
              <a:t>sit</a:t>
            </a:r>
            <a:r>
              <a:rPr lang="sk-SK" sz="1100" dirty="0">
                <a:solidFill>
                  <a:schemeClr val="tx1"/>
                </a:solidFill>
                <a:effectLst/>
                <a:latin typeface="Nohemi Light" pitchFamily="2" charset="0"/>
              </a:rPr>
              <a:t> </a:t>
            </a:r>
            <a:r>
              <a:rPr lang="sk-SK" sz="1100" dirty="0" err="1">
                <a:solidFill>
                  <a:schemeClr val="tx1"/>
                </a:solidFill>
                <a:effectLst/>
                <a:latin typeface="Nohemi Light" pitchFamily="2" charset="0"/>
              </a:rPr>
              <a:t>amet</a:t>
            </a:r>
            <a:r>
              <a:rPr lang="sk-SK" sz="1100" dirty="0">
                <a:solidFill>
                  <a:schemeClr val="tx1"/>
                </a:solidFill>
                <a:effectLst/>
                <a:latin typeface="Nohemi Light" pitchFamily="2" charset="0"/>
              </a:rPr>
              <a:t>, </a:t>
            </a:r>
            <a:r>
              <a:rPr lang="sk-SK" sz="1100" dirty="0" err="1">
                <a:solidFill>
                  <a:schemeClr val="tx1"/>
                </a:solidFill>
                <a:effectLst/>
                <a:latin typeface="Nohemi Light" pitchFamily="2" charset="0"/>
              </a:rPr>
              <a:t>consectetur</a:t>
            </a:r>
            <a:r>
              <a:rPr lang="sk-SK" sz="1100" dirty="0">
                <a:solidFill>
                  <a:schemeClr val="tx1"/>
                </a:solidFill>
                <a:effectLst/>
                <a:latin typeface="Nohemi Light" pitchFamily="2" charset="0"/>
              </a:rPr>
              <a:t> </a:t>
            </a:r>
            <a:r>
              <a:rPr lang="sk-SK" sz="1100" dirty="0" err="1">
                <a:solidFill>
                  <a:schemeClr val="tx1"/>
                </a:solidFill>
                <a:effectLst/>
                <a:latin typeface="Nohemi Light" pitchFamily="2" charset="0"/>
              </a:rPr>
              <a:t>adipiscing</a:t>
            </a:r>
            <a:r>
              <a:rPr lang="sk-SK" sz="1100" dirty="0">
                <a:solidFill>
                  <a:schemeClr val="tx1"/>
                </a:solidFill>
                <a:effectLst/>
                <a:latin typeface="Nohemi Light" pitchFamily="2" charset="0"/>
              </a:rPr>
              <a:t> </a:t>
            </a:r>
            <a:r>
              <a:rPr lang="sk-SK" sz="1100" dirty="0" err="1">
                <a:solidFill>
                  <a:schemeClr val="tx1"/>
                </a:solidFill>
                <a:effectLst/>
                <a:latin typeface="Nohemi Light" pitchFamily="2" charset="0"/>
              </a:rPr>
              <a:t>elit</a:t>
            </a:r>
            <a:r>
              <a:rPr lang="sk-SK" sz="1100" dirty="0">
                <a:solidFill>
                  <a:schemeClr val="tx1"/>
                </a:solidFill>
                <a:effectLst/>
                <a:latin typeface="Nohemi Light" pitchFamily="2" charset="0"/>
              </a:rPr>
              <a:t>, sed do </a:t>
            </a:r>
            <a:r>
              <a:rPr lang="sk-SK" sz="1100" dirty="0" err="1">
                <a:solidFill>
                  <a:schemeClr val="tx1"/>
                </a:solidFill>
                <a:effectLst/>
                <a:latin typeface="Nohemi Light" pitchFamily="2" charset="0"/>
              </a:rPr>
              <a:t>eiusmod</a:t>
            </a:r>
            <a:r>
              <a:rPr lang="sk-SK" sz="1100" dirty="0">
                <a:solidFill>
                  <a:schemeClr val="tx1"/>
                </a:solidFill>
                <a:effectLst/>
                <a:latin typeface="Nohemi Light" pitchFamily="2" charset="0"/>
              </a:rPr>
              <a:t> </a:t>
            </a:r>
            <a:r>
              <a:rPr lang="sk-SK" sz="1100" dirty="0" err="1">
                <a:solidFill>
                  <a:schemeClr val="tx1"/>
                </a:solidFill>
                <a:effectLst/>
                <a:latin typeface="Nohemi Light" pitchFamily="2" charset="0"/>
              </a:rPr>
              <a:t>tempor</a:t>
            </a:r>
            <a:r>
              <a:rPr lang="sk-SK" sz="1100" dirty="0">
                <a:solidFill>
                  <a:schemeClr val="tx1"/>
                </a:solidFill>
                <a:effectLst/>
                <a:latin typeface="Nohemi Light" pitchFamily="2" charset="0"/>
              </a:rPr>
              <a:t> </a:t>
            </a:r>
            <a:r>
              <a:rPr lang="sk-SK" sz="1100" dirty="0" err="1">
                <a:solidFill>
                  <a:schemeClr val="tx1"/>
                </a:solidFill>
                <a:effectLst/>
                <a:latin typeface="Nohemi Light" pitchFamily="2" charset="0"/>
              </a:rPr>
              <a:t>incididunt</a:t>
            </a:r>
            <a:r>
              <a:rPr lang="sk-SK" sz="1100" dirty="0">
                <a:solidFill>
                  <a:schemeClr val="tx1"/>
                </a:solidFill>
                <a:effectLst/>
                <a:latin typeface="Nohemi Light" pitchFamily="2" charset="0"/>
              </a:rPr>
              <a:t> </a:t>
            </a:r>
            <a:r>
              <a:rPr lang="sk-SK" sz="1100" dirty="0" err="1">
                <a:solidFill>
                  <a:schemeClr val="tx1"/>
                </a:solidFill>
                <a:effectLst/>
                <a:latin typeface="Nohemi Light" pitchFamily="2" charset="0"/>
              </a:rPr>
              <a:t>ut</a:t>
            </a:r>
            <a:r>
              <a:rPr lang="sk-SK" sz="1100" dirty="0">
                <a:solidFill>
                  <a:schemeClr val="tx1"/>
                </a:solidFill>
                <a:effectLst/>
                <a:latin typeface="Nohemi Light" pitchFamily="2" charset="0"/>
              </a:rPr>
              <a:t> </a:t>
            </a:r>
            <a:r>
              <a:rPr lang="sk-SK" sz="1100" dirty="0" err="1">
                <a:solidFill>
                  <a:schemeClr val="tx1"/>
                </a:solidFill>
                <a:effectLst/>
                <a:latin typeface="Nohemi Light" pitchFamily="2" charset="0"/>
              </a:rPr>
              <a:t>labore</a:t>
            </a:r>
            <a:r>
              <a:rPr lang="sk-SK" sz="1100" dirty="0">
                <a:solidFill>
                  <a:schemeClr val="tx1"/>
                </a:solidFill>
                <a:effectLst/>
                <a:latin typeface="Nohemi Light" pitchFamily="2" charset="0"/>
              </a:rPr>
              <a:t> et </a:t>
            </a:r>
            <a:r>
              <a:rPr lang="sk-SK" sz="1100" dirty="0" err="1">
                <a:solidFill>
                  <a:schemeClr val="tx1"/>
                </a:solidFill>
                <a:effectLst/>
                <a:latin typeface="Nohemi Light" pitchFamily="2" charset="0"/>
              </a:rPr>
              <a:t>dolore</a:t>
            </a:r>
            <a:r>
              <a:rPr lang="sk-SK" sz="1100" dirty="0">
                <a:solidFill>
                  <a:schemeClr val="tx1"/>
                </a:solidFill>
                <a:effectLst/>
                <a:latin typeface="Nohemi Light" pitchFamily="2" charset="0"/>
              </a:rPr>
              <a:t> </a:t>
            </a:r>
            <a:r>
              <a:rPr lang="sk-SK" sz="1100" dirty="0" err="1">
                <a:solidFill>
                  <a:schemeClr val="tx1"/>
                </a:solidFill>
                <a:effectLst/>
                <a:latin typeface="Nohemi Light" pitchFamily="2" charset="0"/>
              </a:rPr>
              <a:t>magna</a:t>
            </a:r>
            <a:r>
              <a:rPr lang="sk-SK" sz="1100" dirty="0">
                <a:solidFill>
                  <a:schemeClr val="tx1"/>
                </a:solidFill>
                <a:effectLst/>
                <a:latin typeface="Nohemi Light" pitchFamily="2" charset="0"/>
              </a:rPr>
              <a:t> </a:t>
            </a:r>
            <a:r>
              <a:rPr lang="sk-SK" sz="1100" dirty="0" err="1">
                <a:solidFill>
                  <a:schemeClr val="tx1"/>
                </a:solidFill>
                <a:effectLst/>
                <a:latin typeface="Nohemi Light" pitchFamily="2" charset="0"/>
              </a:rPr>
              <a:t>aliqua</a:t>
            </a:r>
            <a:r>
              <a:rPr lang="sk-SK" sz="1100" dirty="0">
                <a:solidFill>
                  <a:schemeClr val="tx1"/>
                </a:solidFill>
                <a:effectLst/>
                <a:latin typeface="Nohemi Light" pitchFamily="2" charset="0"/>
              </a:rPr>
              <a:t>. </a:t>
            </a:r>
            <a:r>
              <a:rPr lang="sk-SK" sz="1100" dirty="0" err="1">
                <a:solidFill>
                  <a:schemeClr val="tx1"/>
                </a:solidFill>
                <a:effectLst/>
                <a:latin typeface="Nohemi Light" pitchFamily="2" charset="0"/>
              </a:rPr>
              <a:t>Ut</a:t>
            </a:r>
            <a:r>
              <a:rPr lang="sk-SK" sz="1100" dirty="0">
                <a:solidFill>
                  <a:schemeClr val="tx1"/>
                </a:solidFill>
                <a:effectLst/>
                <a:latin typeface="Nohemi Light" pitchFamily="2" charset="0"/>
              </a:rPr>
              <a:t> </a:t>
            </a:r>
            <a:r>
              <a:rPr lang="sk-SK" sz="1100" dirty="0" err="1">
                <a:solidFill>
                  <a:schemeClr val="tx1"/>
                </a:solidFill>
                <a:effectLst/>
                <a:latin typeface="Nohemi Light" pitchFamily="2" charset="0"/>
              </a:rPr>
              <a:t>enim</a:t>
            </a:r>
            <a:r>
              <a:rPr lang="sk-SK" sz="1100" dirty="0">
                <a:solidFill>
                  <a:schemeClr val="tx1"/>
                </a:solidFill>
                <a:effectLst/>
                <a:latin typeface="Nohemi Light" pitchFamily="2" charset="0"/>
              </a:rPr>
              <a:t> ad </a:t>
            </a:r>
            <a:r>
              <a:rPr lang="sk-SK" sz="1100" dirty="0" err="1">
                <a:solidFill>
                  <a:schemeClr val="tx1"/>
                </a:solidFill>
                <a:effectLst/>
                <a:latin typeface="Nohemi Light" pitchFamily="2" charset="0"/>
              </a:rPr>
              <a:t>minim</a:t>
            </a:r>
            <a:r>
              <a:rPr lang="sk-SK" sz="1100" dirty="0">
                <a:solidFill>
                  <a:schemeClr val="tx1"/>
                </a:solidFill>
                <a:effectLst/>
                <a:latin typeface="Nohemi Light" pitchFamily="2" charset="0"/>
              </a:rPr>
              <a:t> </a:t>
            </a:r>
            <a:r>
              <a:rPr lang="sk-SK" sz="1100" dirty="0" err="1">
                <a:solidFill>
                  <a:schemeClr val="tx1"/>
                </a:solidFill>
                <a:effectLst/>
                <a:latin typeface="Nohemi Light" pitchFamily="2" charset="0"/>
              </a:rPr>
              <a:t>veniam</a:t>
            </a:r>
            <a:r>
              <a:rPr lang="sk-SK" sz="1100" dirty="0">
                <a:solidFill>
                  <a:schemeClr val="tx1"/>
                </a:solidFill>
                <a:effectLst/>
                <a:latin typeface="Nohemi Light" pitchFamily="2" charset="0"/>
              </a:rPr>
              <a:t>.  </a:t>
            </a:r>
            <a:r>
              <a:rPr lang="sk-SK" sz="1100" dirty="0" err="1">
                <a:latin typeface="Nohemi Light" pitchFamily="2" charset="0"/>
              </a:rPr>
              <a:t>A</a:t>
            </a:r>
            <a:r>
              <a:rPr lang="sk-SK" sz="1100" dirty="0" err="1">
                <a:solidFill>
                  <a:srgbClr val="000000"/>
                </a:solidFill>
                <a:effectLst/>
                <a:latin typeface="Nohemi Light" pitchFamily="2" charset="0"/>
              </a:rPr>
              <a:t>liquip</a:t>
            </a:r>
            <a:r>
              <a:rPr lang="sk-SK" sz="1100" dirty="0">
                <a:solidFill>
                  <a:srgbClr val="000000"/>
                </a:solidFill>
                <a:effectLst/>
                <a:latin typeface="Nohemi Light" pitchFamily="2" charset="0"/>
              </a:rPr>
              <a:t> ex </a:t>
            </a:r>
            <a:r>
              <a:rPr lang="sk-SK" sz="1100" dirty="0" err="1">
                <a:solidFill>
                  <a:srgbClr val="000000"/>
                </a:solidFill>
                <a:effectLst/>
                <a:latin typeface="Nohemi Light" pitchFamily="2" charset="0"/>
              </a:rPr>
              <a:t>ea</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commodo</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consequat</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Duis</a:t>
            </a:r>
            <a:r>
              <a:rPr lang="sk-SK" sz="1100" dirty="0">
                <a:solidFill>
                  <a:srgbClr val="000000"/>
                </a:solidFill>
                <a:effectLst/>
                <a:latin typeface="Nohemi Light" pitchFamily="2" charset="0"/>
              </a:rPr>
              <a:t> aute </a:t>
            </a:r>
            <a:r>
              <a:rPr lang="sk-SK" sz="1100" dirty="0" err="1">
                <a:solidFill>
                  <a:srgbClr val="000000"/>
                </a:solidFill>
                <a:effectLst/>
                <a:latin typeface="Nohemi Light" pitchFamily="2" charset="0"/>
              </a:rPr>
              <a:t>irure</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dolor</a:t>
            </a:r>
            <a:r>
              <a:rPr lang="sk-SK" sz="1100" dirty="0">
                <a:solidFill>
                  <a:srgbClr val="000000"/>
                </a:solidFill>
                <a:effectLst/>
                <a:latin typeface="Nohemi Light" pitchFamily="2" charset="0"/>
              </a:rPr>
              <a:t> in </a:t>
            </a:r>
            <a:r>
              <a:rPr lang="sk-SK" sz="1100" dirty="0" err="1">
                <a:solidFill>
                  <a:srgbClr val="000000"/>
                </a:solidFill>
                <a:effectLst/>
                <a:latin typeface="Nohemi Light" pitchFamily="2" charset="0"/>
              </a:rPr>
              <a:t>reprehenderit</a:t>
            </a:r>
            <a:r>
              <a:rPr lang="sk-SK" sz="1100" dirty="0">
                <a:solidFill>
                  <a:srgbClr val="000000"/>
                </a:solidFill>
                <a:effectLst/>
                <a:latin typeface="Nohemi Light" pitchFamily="2" charset="0"/>
              </a:rPr>
              <a:t> in </a:t>
            </a:r>
            <a:r>
              <a:rPr lang="sk-SK" sz="1100" dirty="0" err="1">
                <a:solidFill>
                  <a:srgbClr val="000000"/>
                </a:solidFill>
                <a:effectLst/>
                <a:latin typeface="Nohemi" pitchFamily="2" charset="0"/>
              </a:rPr>
              <a:t>voluptate</a:t>
            </a:r>
            <a:r>
              <a:rPr lang="sk-SK" sz="1100" dirty="0">
                <a:solidFill>
                  <a:srgbClr val="000000"/>
                </a:solidFill>
                <a:effectLst/>
                <a:latin typeface="Nohemi" pitchFamily="2" charset="0"/>
              </a:rPr>
              <a:t> </a:t>
            </a:r>
            <a:r>
              <a:rPr lang="sk-SK" sz="1100" dirty="0" err="1">
                <a:solidFill>
                  <a:srgbClr val="000000"/>
                </a:solidFill>
                <a:effectLst/>
                <a:latin typeface="Nohemi" pitchFamily="2" charset="0"/>
              </a:rPr>
              <a:t>velit</a:t>
            </a:r>
            <a:r>
              <a:rPr lang="sk-SK" sz="1100" dirty="0">
                <a:solidFill>
                  <a:srgbClr val="000000"/>
                </a:solidFill>
                <a:effectLst/>
                <a:latin typeface="Nohemi" pitchFamily="2" charset="0"/>
              </a:rPr>
              <a:t> </a:t>
            </a:r>
            <a:r>
              <a:rPr lang="sk-SK" sz="1100" dirty="0" err="1">
                <a:solidFill>
                  <a:srgbClr val="000000"/>
                </a:solidFill>
                <a:effectLst/>
                <a:latin typeface="Nohemi" pitchFamily="2" charset="0"/>
              </a:rPr>
              <a:t>esse</a:t>
            </a:r>
            <a:r>
              <a:rPr lang="sk-SK" sz="1100" dirty="0">
                <a:solidFill>
                  <a:srgbClr val="000000"/>
                </a:solidFill>
                <a:effectLst/>
                <a:latin typeface="Nohemi" pitchFamily="2" charset="0"/>
              </a:rPr>
              <a:t> </a:t>
            </a:r>
            <a:r>
              <a:rPr lang="sk-SK" sz="1100" dirty="0" err="1">
                <a:solidFill>
                  <a:srgbClr val="000000"/>
                </a:solidFill>
                <a:effectLst/>
                <a:latin typeface="Nohemi Light" pitchFamily="2" charset="0"/>
              </a:rPr>
              <a:t>cillum</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dolore</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eu</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fugiat</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nulla</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pariatur</a:t>
            </a:r>
            <a:r>
              <a:rPr lang="sk-SK" sz="1100" dirty="0">
                <a:solidFill>
                  <a:srgbClr val="000000"/>
                </a:solidFill>
                <a:effectLst/>
                <a:latin typeface="Nohemi Light" pitchFamily="2" charset="0"/>
              </a:rPr>
              <a:t>. </a:t>
            </a:r>
          </a:p>
        </p:txBody>
      </p:sp>
      <p:sp>
        <p:nvSpPr>
          <p:cNvPr id="9" name="Google Shape;378;p11">
            <a:extLst>
              <a:ext uri="{FF2B5EF4-FFF2-40B4-BE49-F238E27FC236}">
                <a16:creationId xmlns:a16="http://schemas.microsoft.com/office/drawing/2014/main" id="{452B6C5E-0BD8-779D-8185-1AE74F8E454E}"/>
              </a:ext>
            </a:extLst>
          </p:cNvPr>
          <p:cNvSpPr txBox="1"/>
          <p:nvPr/>
        </p:nvSpPr>
        <p:spPr>
          <a:xfrm>
            <a:off x="7271253" y="1531559"/>
            <a:ext cx="2269874"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sk-SK" dirty="0" err="1">
                <a:latin typeface="Nohemi Light" pitchFamily="2" charset="0"/>
              </a:rPr>
              <a:t>Add</a:t>
            </a:r>
            <a:r>
              <a:rPr lang="sk-SK" dirty="0">
                <a:latin typeface="Nohemi Light" pitchFamily="2" charset="0"/>
              </a:rPr>
              <a:t> </a:t>
            </a:r>
            <a:r>
              <a:rPr lang="sk-SK" dirty="0" err="1">
                <a:latin typeface="Nohemi Light" pitchFamily="2" charset="0"/>
              </a:rPr>
              <a:t>your</a:t>
            </a:r>
            <a:r>
              <a:rPr lang="sk-SK" dirty="0">
                <a:latin typeface="Nohemi Light" pitchFamily="2" charset="0"/>
              </a:rPr>
              <a:t> text </a:t>
            </a:r>
            <a:r>
              <a:rPr lang="sk-SK" dirty="0" err="1">
                <a:latin typeface="Nohemi Light" pitchFamily="2" charset="0"/>
              </a:rPr>
              <a:t>here</a:t>
            </a:r>
            <a:r>
              <a:rPr lang="sk-SK" dirty="0">
                <a:latin typeface="Nohemi Light" pitchFamily="2" charset="0"/>
              </a:rPr>
              <a:t>...</a:t>
            </a:r>
            <a:endParaRPr dirty="0">
              <a:solidFill>
                <a:schemeClr val="tx1"/>
              </a:solidFill>
              <a:latin typeface="Nohemi Light" pitchFamily="2" charset="0"/>
            </a:endParaRPr>
          </a:p>
        </p:txBody>
      </p:sp>
      <p:sp>
        <p:nvSpPr>
          <p:cNvPr id="10" name="TextBox 70">
            <a:extLst>
              <a:ext uri="{FF2B5EF4-FFF2-40B4-BE49-F238E27FC236}">
                <a16:creationId xmlns:a16="http://schemas.microsoft.com/office/drawing/2014/main" id="{782E84DA-6CF9-917C-84C4-1EFCB5FB327C}"/>
              </a:ext>
            </a:extLst>
          </p:cNvPr>
          <p:cNvSpPr txBox="1"/>
          <p:nvPr/>
        </p:nvSpPr>
        <p:spPr>
          <a:xfrm>
            <a:off x="9193592" y="6315226"/>
            <a:ext cx="2260337" cy="261610"/>
          </a:xfrm>
          <a:prstGeom prst="rect">
            <a:avLst/>
          </a:prstGeom>
          <a:noFill/>
        </p:spPr>
        <p:txBody>
          <a:bodyPr wrap="square">
            <a:spAutoFit/>
          </a:bodyPr>
          <a:lstStyle/>
          <a:p>
            <a:pPr algn="r"/>
            <a:r>
              <a:rPr lang="sk-SK" sz="1100" dirty="0" err="1">
                <a:latin typeface="Nohemi Light" pitchFamily="2" charset="0"/>
              </a:rPr>
              <a:t>Page</a:t>
            </a:r>
            <a:r>
              <a:rPr lang="sk-SK" sz="1100" dirty="0">
                <a:latin typeface="Nohemi Light" pitchFamily="2" charset="0"/>
              </a:rPr>
              <a:t>: x/x</a:t>
            </a:r>
            <a:endParaRPr lang="id-ID" sz="1100" dirty="0">
              <a:latin typeface="Nohemi Light" pitchFamily="2" charset="0"/>
            </a:endParaRPr>
          </a:p>
        </p:txBody>
      </p:sp>
      <p:sp>
        <p:nvSpPr>
          <p:cNvPr id="11" name="TextBox 70">
            <a:extLst>
              <a:ext uri="{FF2B5EF4-FFF2-40B4-BE49-F238E27FC236}">
                <a16:creationId xmlns:a16="http://schemas.microsoft.com/office/drawing/2014/main" id="{34820A06-B818-E756-DB95-C1630EBE6D63}"/>
              </a:ext>
            </a:extLst>
          </p:cNvPr>
          <p:cNvSpPr txBox="1"/>
          <p:nvPr/>
        </p:nvSpPr>
        <p:spPr>
          <a:xfrm>
            <a:off x="750893" y="6315226"/>
            <a:ext cx="2260337" cy="261610"/>
          </a:xfrm>
          <a:prstGeom prst="rect">
            <a:avLst/>
          </a:prstGeom>
          <a:noFill/>
        </p:spPr>
        <p:txBody>
          <a:bodyPr wrap="square">
            <a:spAutoFit/>
          </a:bodyPr>
          <a:lstStyle/>
          <a:p>
            <a:r>
              <a:rPr lang="sk-SK" sz="1100" dirty="0" err="1">
                <a:latin typeface="Nohemi Light" pitchFamily="2" charset="0"/>
              </a:rPr>
              <a:t>Presentation</a:t>
            </a:r>
            <a:r>
              <a:rPr lang="sk-SK" sz="1100" dirty="0">
                <a:latin typeface="Nohemi Light" pitchFamily="2" charset="0"/>
              </a:rPr>
              <a:t> by: xxx</a:t>
            </a:r>
            <a:endParaRPr lang="id-ID" sz="1100" dirty="0">
              <a:latin typeface="Nohemi Light" pitchFamily="2" charset="0"/>
            </a:endParaRPr>
          </a:p>
        </p:txBody>
      </p:sp>
      <p:sp>
        <p:nvSpPr>
          <p:cNvPr id="12" name="TextBox 70">
            <a:extLst>
              <a:ext uri="{FF2B5EF4-FFF2-40B4-BE49-F238E27FC236}">
                <a16:creationId xmlns:a16="http://schemas.microsoft.com/office/drawing/2014/main" id="{552A3820-C339-C379-389D-18BDF820239E}"/>
              </a:ext>
            </a:extLst>
          </p:cNvPr>
          <p:cNvSpPr txBox="1"/>
          <p:nvPr/>
        </p:nvSpPr>
        <p:spPr>
          <a:xfrm>
            <a:off x="9193591" y="418129"/>
            <a:ext cx="2260337" cy="430887"/>
          </a:xfrm>
          <a:prstGeom prst="rect">
            <a:avLst/>
          </a:prstGeom>
          <a:noFill/>
        </p:spPr>
        <p:txBody>
          <a:bodyPr wrap="square">
            <a:spAutoFit/>
          </a:bodyPr>
          <a:lstStyle/>
          <a:p>
            <a:pPr algn="r"/>
            <a:r>
              <a:rPr lang="sk-SK" sz="1100" dirty="0" err="1">
                <a:latin typeface="Nohemi Light" pitchFamily="2" charset="0"/>
              </a:rPr>
              <a:t>Buildng</a:t>
            </a:r>
            <a:r>
              <a:rPr lang="sk-SK" sz="1100" dirty="0">
                <a:latin typeface="Nohemi Light" pitchFamily="2" charset="0"/>
              </a:rPr>
              <a:t> </a:t>
            </a:r>
            <a:r>
              <a:rPr lang="sk-SK" sz="1100" dirty="0" err="1">
                <a:latin typeface="Nohemi Light" pitchFamily="2" charset="0"/>
              </a:rPr>
              <a:t>Europe’s</a:t>
            </a:r>
            <a:r>
              <a:rPr lang="sk-SK" sz="1100" dirty="0">
                <a:latin typeface="Nohemi Light" pitchFamily="2" charset="0"/>
              </a:rPr>
              <a:t> </a:t>
            </a:r>
            <a:br>
              <a:rPr lang="sk-SK" sz="1100" dirty="0">
                <a:latin typeface="Nohemi Light" pitchFamily="2" charset="0"/>
              </a:rPr>
            </a:br>
            <a:r>
              <a:rPr lang="sk-SK" sz="1100" dirty="0" err="1">
                <a:latin typeface="Nohemi Light" pitchFamily="2" charset="0"/>
              </a:rPr>
              <a:t>Modern</a:t>
            </a:r>
            <a:r>
              <a:rPr lang="sk-SK" sz="1100" dirty="0">
                <a:latin typeface="Nohemi Light" pitchFamily="2" charset="0"/>
              </a:rPr>
              <a:t> </a:t>
            </a:r>
            <a:r>
              <a:rPr lang="sk-SK" sz="1100" dirty="0" err="1">
                <a:latin typeface="Nohemi Light" pitchFamily="2" charset="0"/>
              </a:rPr>
              <a:t>Future</a:t>
            </a:r>
            <a:endParaRPr lang="id-ID" sz="1100" dirty="0">
              <a:latin typeface="Nohemi Light" pitchFamily="2" charset="0"/>
            </a:endParaRPr>
          </a:p>
        </p:txBody>
      </p:sp>
      <p:pic>
        <p:nvPicPr>
          <p:cNvPr id="13" name="Obrázok 12">
            <a:extLst>
              <a:ext uri="{FF2B5EF4-FFF2-40B4-BE49-F238E27FC236}">
                <a16:creationId xmlns:a16="http://schemas.microsoft.com/office/drawing/2014/main" id="{ACB00936-01D7-0B90-1ADD-673194228860}"/>
              </a:ext>
            </a:extLst>
          </p:cNvPr>
          <p:cNvPicPr>
            <a:picLocks noChangeAspect="1"/>
          </p:cNvPicPr>
          <p:nvPr/>
        </p:nvPicPr>
        <p:blipFill>
          <a:blip r:embed="rId3"/>
          <a:stretch>
            <a:fillRect/>
          </a:stretch>
        </p:blipFill>
        <p:spPr>
          <a:xfrm>
            <a:off x="834481" y="454532"/>
            <a:ext cx="459997" cy="358082"/>
          </a:xfrm>
          <a:prstGeom prst="rect">
            <a:avLst/>
          </a:prstGeom>
        </p:spPr>
      </p:pic>
    </p:spTree>
    <p:extLst>
      <p:ext uri="{BB962C8B-B14F-4D97-AF65-F5344CB8AC3E}">
        <p14:creationId xmlns:p14="http://schemas.microsoft.com/office/powerpoint/2010/main" val="2874929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8"/>
        <p:cNvGrpSpPr/>
        <p:nvPr/>
      </p:nvGrpSpPr>
      <p:grpSpPr>
        <a:xfrm>
          <a:off x="0" y="0"/>
          <a:ext cx="0" cy="0"/>
          <a:chOff x="0" y="0"/>
          <a:chExt cx="0" cy="0"/>
        </a:xfrm>
      </p:grpSpPr>
      <p:sp>
        <p:nvSpPr>
          <p:cNvPr id="380" name="Google Shape;380;p11"/>
          <p:cNvSpPr txBox="1"/>
          <p:nvPr/>
        </p:nvSpPr>
        <p:spPr>
          <a:xfrm>
            <a:off x="663494" y="2693300"/>
            <a:ext cx="5153006" cy="600124"/>
          </a:xfrm>
          <a:prstGeom prst="rect">
            <a:avLst/>
          </a:prstGeom>
          <a:noFill/>
          <a:ln>
            <a:noFill/>
          </a:ln>
        </p:spPr>
        <p:txBody>
          <a:bodyPr spcFirstLastPara="1" wrap="square" lIns="91425" tIns="45700" rIns="91425" bIns="45700" anchor="t" anchorCtr="0">
            <a:spAutoFit/>
          </a:bodyPr>
          <a:lstStyle/>
          <a:p>
            <a:pPr>
              <a:lnSpc>
                <a:spcPct val="150000"/>
              </a:lnSpc>
            </a:pPr>
            <a:r>
              <a:rPr lang="sk-SK" sz="1100" dirty="0">
                <a:latin typeface="Nohemi" pitchFamily="2" charset="0"/>
              </a:rPr>
              <a:t>Title: </a:t>
            </a:r>
            <a:r>
              <a:rPr lang="sk-SK" sz="1100" dirty="0">
                <a:latin typeface="Nohemi Light" pitchFamily="2" charset="0"/>
              </a:rPr>
              <a:t>Project </a:t>
            </a:r>
            <a:r>
              <a:rPr lang="sk-SK" sz="1100" dirty="0" err="1">
                <a:latin typeface="Nohemi Light" pitchFamily="2" charset="0"/>
              </a:rPr>
              <a:t>coordination</a:t>
            </a:r>
            <a:r>
              <a:rPr lang="sk-SK" sz="1100" dirty="0">
                <a:latin typeface="Nohemi Light" pitchFamily="2" charset="0"/>
              </a:rPr>
              <a:t>, </a:t>
            </a:r>
            <a:r>
              <a:rPr lang="sk-SK" sz="1100" dirty="0" err="1">
                <a:latin typeface="Nohemi Light" pitchFamily="2" charset="0"/>
              </a:rPr>
              <a:t>governance</a:t>
            </a:r>
            <a:r>
              <a:rPr lang="sk-SK" sz="1100" dirty="0">
                <a:latin typeface="Nohemi Light" pitchFamily="2" charset="0"/>
              </a:rPr>
              <a:t> and </a:t>
            </a:r>
            <a:r>
              <a:rPr lang="sk-SK" sz="1100" dirty="0" err="1">
                <a:latin typeface="Nohemi Light" pitchFamily="2" charset="0"/>
              </a:rPr>
              <a:t>reporting</a:t>
            </a:r>
            <a:r>
              <a:rPr lang="sk-SK" sz="1100" dirty="0">
                <a:latin typeface="Nohemi Light" pitchFamily="2" charset="0"/>
              </a:rPr>
              <a:t> </a:t>
            </a:r>
            <a:r>
              <a:rPr lang="sk-SK" sz="1100" dirty="0" err="1">
                <a:latin typeface="Nohemi Light" pitchFamily="2" charset="0"/>
              </a:rPr>
              <a:t>framework</a:t>
            </a:r>
            <a:br>
              <a:rPr lang="sk-SK" sz="1100" dirty="0">
                <a:latin typeface="Nohemi Light" pitchFamily="2" charset="0"/>
              </a:rPr>
            </a:br>
            <a:r>
              <a:rPr lang="sk-SK" sz="1100" dirty="0" err="1">
                <a:latin typeface="Nohemi" pitchFamily="2" charset="0"/>
              </a:rPr>
              <a:t>Content</a:t>
            </a:r>
            <a:r>
              <a:rPr lang="sk-SK" sz="1100" dirty="0">
                <a:latin typeface="Nohemi" pitchFamily="2" charset="0"/>
              </a:rPr>
              <a:t>: </a:t>
            </a:r>
            <a:r>
              <a:rPr lang="sk-SK" sz="1100" dirty="0" err="1">
                <a:latin typeface="Nohemi Light" pitchFamily="2" charset="0"/>
              </a:rPr>
              <a:t>project</a:t>
            </a:r>
            <a:r>
              <a:rPr lang="sk-SK" sz="1100" dirty="0">
                <a:latin typeface="Nohemi Light" pitchFamily="2" charset="0"/>
              </a:rPr>
              <a:t> </a:t>
            </a:r>
            <a:r>
              <a:rPr lang="sk-SK" sz="1100" dirty="0" err="1">
                <a:latin typeface="Nohemi Light" pitchFamily="2" charset="0"/>
              </a:rPr>
              <a:t>structure</a:t>
            </a:r>
            <a:r>
              <a:rPr lang="sk-SK" sz="1100" dirty="0">
                <a:latin typeface="Nohemi Light" pitchFamily="2" charset="0"/>
              </a:rPr>
              <a:t>, </a:t>
            </a:r>
            <a:r>
              <a:rPr lang="sk-SK" sz="1100" dirty="0" err="1">
                <a:latin typeface="Nohemi Light" pitchFamily="2" charset="0"/>
              </a:rPr>
              <a:t>meetings</a:t>
            </a:r>
            <a:r>
              <a:rPr lang="sk-SK" sz="1100" dirty="0">
                <a:latin typeface="Nohemi Light" pitchFamily="2" charset="0"/>
              </a:rPr>
              <a:t>, </a:t>
            </a:r>
            <a:r>
              <a:rPr lang="sk-SK" sz="1100" dirty="0" err="1">
                <a:latin typeface="Nohemi Light" pitchFamily="2" charset="0"/>
              </a:rPr>
              <a:t>reporting</a:t>
            </a:r>
            <a:r>
              <a:rPr lang="sk-SK" sz="1100" dirty="0">
                <a:latin typeface="Nohemi Light" pitchFamily="2" charset="0"/>
              </a:rPr>
              <a:t> </a:t>
            </a:r>
            <a:r>
              <a:rPr lang="sk-SK" sz="1100" dirty="0" err="1">
                <a:latin typeface="Nohemi Light" pitchFamily="2" charset="0"/>
              </a:rPr>
              <a:t>tools</a:t>
            </a:r>
            <a:r>
              <a:rPr lang="sk-SK" sz="1100" dirty="0">
                <a:latin typeface="Nohemi Light" pitchFamily="2" charset="0"/>
              </a:rPr>
              <a:t>, risk management</a:t>
            </a:r>
            <a:endParaRPr sz="1100" dirty="0">
              <a:solidFill>
                <a:schemeClr val="tx1"/>
              </a:solidFill>
              <a:latin typeface="Nohemi Light" pitchFamily="2" charset="0"/>
              <a:ea typeface="Manrope Light"/>
              <a:cs typeface="Manrope Light"/>
              <a:sym typeface="Manrope Light"/>
            </a:endParaRPr>
          </a:p>
        </p:txBody>
      </p:sp>
      <p:sp>
        <p:nvSpPr>
          <p:cNvPr id="381" name="Google Shape;381;p11"/>
          <p:cNvSpPr/>
          <p:nvPr/>
        </p:nvSpPr>
        <p:spPr>
          <a:xfrm>
            <a:off x="663494" y="1957707"/>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385" name="Google Shape;385;p11"/>
          <p:cNvSpPr txBox="1"/>
          <p:nvPr/>
        </p:nvSpPr>
        <p:spPr>
          <a:xfrm>
            <a:off x="1317190" y="2016819"/>
            <a:ext cx="280519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dirty="0">
                <a:solidFill>
                  <a:schemeClr val="bg1"/>
                </a:solidFill>
                <a:latin typeface="Nohemi" pitchFamily="2" charset="0"/>
              </a:rPr>
              <a:t>PROJECT MANAGEMENT &amp; COORDINATION REPORT</a:t>
            </a:r>
            <a:endParaRPr lang="sk-SK" dirty="0">
              <a:solidFill>
                <a:schemeClr val="bg1"/>
              </a:solidFill>
              <a:latin typeface="Nohemi" pitchFamily="2" charset="0"/>
              <a:ea typeface="Manrope Light"/>
              <a:cs typeface="Manrope Light"/>
              <a:sym typeface="Manrope Light"/>
            </a:endParaRPr>
          </a:p>
        </p:txBody>
      </p:sp>
      <p:sp>
        <p:nvSpPr>
          <p:cNvPr id="386" name="Google Shape;386;p11"/>
          <p:cNvSpPr/>
          <p:nvPr/>
        </p:nvSpPr>
        <p:spPr>
          <a:xfrm>
            <a:off x="837083" y="2137372"/>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2" name="Google Shape;380;p11">
            <a:extLst>
              <a:ext uri="{FF2B5EF4-FFF2-40B4-BE49-F238E27FC236}">
                <a16:creationId xmlns:a16="http://schemas.microsoft.com/office/drawing/2014/main" id="{768773EB-1E7B-A390-E19A-F393979F41FD}"/>
              </a:ext>
            </a:extLst>
          </p:cNvPr>
          <p:cNvSpPr txBox="1"/>
          <p:nvPr/>
        </p:nvSpPr>
        <p:spPr>
          <a:xfrm>
            <a:off x="663494" y="4120133"/>
            <a:ext cx="5153006" cy="60012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sk-SK" sz="1100" dirty="0">
                <a:latin typeface="Nohemi" pitchFamily="2" charset="0"/>
              </a:rPr>
              <a:t>Title: </a:t>
            </a:r>
            <a:r>
              <a:rPr lang="sk-SK" sz="1100" dirty="0" err="1">
                <a:latin typeface="Nohemi Light" pitchFamily="2" charset="0"/>
              </a:rPr>
              <a:t>Assessment</a:t>
            </a:r>
            <a:r>
              <a:rPr lang="sk-SK" sz="1100" dirty="0">
                <a:latin typeface="Nohemi Light" pitchFamily="2" charset="0"/>
              </a:rPr>
              <a:t> of end-of-</a:t>
            </a:r>
            <a:r>
              <a:rPr lang="sk-SK" sz="1100" dirty="0" err="1">
                <a:latin typeface="Nohemi Light" pitchFamily="2" charset="0"/>
              </a:rPr>
              <a:t>life</a:t>
            </a:r>
            <a:r>
              <a:rPr lang="sk-SK" sz="1100" dirty="0">
                <a:latin typeface="Nohemi Light" pitchFamily="2" charset="0"/>
              </a:rPr>
              <a:t> </a:t>
            </a:r>
            <a:r>
              <a:rPr lang="sk-SK" sz="1100" dirty="0" err="1">
                <a:latin typeface="Nohemi Light" pitchFamily="2" charset="0"/>
              </a:rPr>
              <a:t>product</a:t>
            </a:r>
            <a:r>
              <a:rPr lang="sk-SK" sz="1100" dirty="0">
                <a:latin typeface="Nohemi Light" pitchFamily="2" charset="0"/>
              </a:rPr>
              <a:t> </a:t>
            </a:r>
            <a:r>
              <a:rPr lang="sk-SK" sz="1100" dirty="0" err="1">
                <a:latin typeface="Nohemi Light" pitchFamily="2" charset="0"/>
              </a:rPr>
              <a:t>flows</a:t>
            </a:r>
            <a:r>
              <a:rPr lang="sk-SK" sz="1100" dirty="0">
                <a:latin typeface="Nohemi Light" pitchFamily="2" charset="0"/>
              </a:rPr>
              <a:t> and </a:t>
            </a:r>
            <a:r>
              <a:rPr lang="sk-SK" sz="1100" dirty="0" err="1">
                <a:latin typeface="Nohemi Light" pitchFamily="2" charset="0"/>
              </a:rPr>
              <a:t>urban</a:t>
            </a:r>
            <a:r>
              <a:rPr lang="sk-SK" sz="1100" dirty="0">
                <a:latin typeface="Nohemi Light" pitchFamily="2" charset="0"/>
              </a:rPr>
              <a:t> </a:t>
            </a:r>
            <a:r>
              <a:rPr lang="sk-SK" sz="1100" dirty="0" err="1">
                <a:latin typeface="Nohemi Light" pitchFamily="2" charset="0"/>
              </a:rPr>
              <a:t>mine</a:t>
            </a:r>
            <a:r>
              <a:rPr lang="sk-SK" sz="1100" dirty="0">
                <a:latin typeface="Nohemi Light" pitchFamily="2" charset="0"/>
              </a:rPr>
              <a:t> </a:t>
            </a:r>
            <a:r>
              <a:rPr lang="sk-SK" sz="1100" dirty="0" err="1">
                <a:latin typeface="Nohemi Light" pitchFamily="2" charset="0"/>
              </a:rPr>
              <a:t>potential</a:t>
            </a:r>
            <a:r>
              <a:rPr lang="sk-SK" sz="1100" dirty="0">
                <a:latin typeface="Nohemi Light" pitchFamily="2" charset="0"/>
              </a:rPr>
              <a:t> </a:t>
            </a:r>
            <a:r>
              <a:rPr lang="sk-SK" sz="1100" dirty="0" err="1">
                <a:latin typeface="Nohemi" pitchFamily="2" charset="0"/>
              </a:rPr>
              <a:t>Content</a:t>
            </a:r>
            <a:r>
              <a:rPr lang="sk-SK" sz="1100" dirty="0">
                <a:latin typeface="Nohemi" pitchFamily="2" charset="0"/>
              </a:rPr>
              <a:t>: </a:t>
            </a:r>
            <a:r>
              <a:rPr lang="sk-SK" sz="1100" dirty="0" err="1">
                <a:latin typeface="Nohemi Light" pitchFamily="2" charset="0"/>
              </a:rPr>
              <a:t>available</a:t>
            </a:r>
            <a:r>
              <a:rPr lang="sk-SK" sz="1100" dirty="0">
                <a:latin typeface="Nohemi Light" pitchFamily="2" charset="0"/>
              </a:rPr>
              <a:t> </a:t>
            </a:r>
            <a:r>
              <a:rPr lang="sk-SK" sz="1100" dirty="0" err="1">
                <a:latin typeface="Nohemi Light" pitchFamily="2" charset="0"/>
              </a:rPr>
              <a:t>waste</a:t>
            </a:r>
            <a:r>
              <a:rPr lang="sk-SK" sz="1100" dirty="0">
                <a:latin typeface="Nohemi Light" pitchFamily="2" charset="0"/>
              </a:rPr>
              <a:t> </a:t>
            </a:r>
            <a:r>
              <a:rPr lang="sk-SK" sz="1100" dirty="0" err="1">
                <a:latin typeface="Nohemi Light" pitchFamily="2" charset="0"/>
              </a:rPr>
              <a:t>streams</a:t>
            </a:r>
            <a:r>
              <a:rPr lang="sk-SK" sz="1100" dirty="0">
                <a:latin typeface="Nohemi Light" pitchFamily="2" charset="0"/>
              </a:rPr>
              <a:t> (WEEE, </a:t>
            </a:r>
            <a:r>
              <a:rPr lang="sk-SK" sz="1100" dirty="0" err="1">
                <a:latin typeface="Nohemi Light" pitchFamily="2" charset="0"/>
              </a:rPr>
              <a:t>batteries</a:t>
            </a:r>
            <a:r>
              <a:rPr lang="sk-SK" sz="1100" dirty="0">
                <a:latin typeface="Nohemi Light" pitchFamily="2" charset="0"/>
              </a:rPr>
              <a:t>, </a:t>
            </a:r>
            <a:r>
              <a:rPr lang="sk-SK" sz="1100" dirty="0" err="1">
                <a:latin typeface="Nohemi Light" pitchFamily="2" charset="0"/>
              </a:rPr>
              <a:t>catalysts</a:t>
            </a:r>
            <a:r>
              <a:rPr lang="sk-SK" sz="1100" dirty="0">
                <a:latin typeface="Nohemi Light" pitchFamily="2" charset="0"/>
              </a:rPr>
              <a:t>, PV </a:t>
            </a:r>
            <a:r>
              <a:rPr lang="sk-SK" sz="1100" dirty="0" err="1">
                <a:latin typeface="Nohemi Light" pitchFamily="2" charset="0"/>
              </a:rPr>
              <a:t>panels</a:t>
            </a:r>
            <a:r>
              <a:rPr lang="sk-SK" sz="1100" dirty="0">
                <a:latin typeface="Nohemi Light" pitchFamily="2" charset="0"/>
              </a:rPr>
              <a:t>)</a:t>
            </a:r>
            <a:endParaRPr sz="1100" dirty="0">
              <a:solidFill>
                <a:schemeClr val="tx1"/>
              </a:solidFill>
              <a:latin typeface="Nohemi Light" pitchFamily="2" charset="0"/>
              <a:ea typeface="Manrope Light"/>
              <a:cs typeface="Manrope Light"/>
              <a:sym typeface="Manrope Light"/>
            </a:endParaRPr>
          </a:p>
        </p:txBody>
      </p:sp>
      <p:sp>
        <p:nvSpPr>
          <p:cNvPr id="3" name="Google Shape;381;p11">
            <a:extLst>
              <a:ext uri="{FF2B5EF4-FFF2-40B4-BE49-F238E27FC236}">
                <a16:creationId xmlns:a16="http://schemas.microsoft.com/office/drawing/2014/main" id="{1F73EFE5-0671-F5A5-DDD6-1A97AEE71CA6}"/>
              </a:ext>
            </a:extLst>
          </p:cNvPr>
          <p:cNvSpPr/>
          <p:nvPr/>
        </p:nvSpPr>
        <p:spPr>
          <a:xfrm>
            <a:off x="663494" y="3384540"/>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4" name="Google Shape;385;p11">
            <a:extLst>
              <a:ext uri="{FF2B5EF4-FFF2-40B4-BE49-F238E27FC236}">
                <a16:creationId xmlns:a16="http://schemas.microsoft.com/office/drawing/2014/main" id="{E2B5A18C-8B42-EEF8-B344-4BCFE32D0080}"/>
              </a:ext>
            </a:extLst>
          </p:cNvPr>
          <p:cNvSpPr txBox="1"/>
          <p:nvPr/>
        </p:nvSpPr>
        <p:spPr>
          <a:xfrm>
            <a:off x="1317190" y="3444648"/>
            <a:ext cx="3211267" cy="523180"/>
          </a:xfrm>
          <a:prstGeom prst="rect">
            <a:avLst/>
          </a:prstGeom>
          <a:noFill/>
          <a:ln>
            <a:noFill/>
          </a:ln>
        </p:spPr>
        <p:txBody>
          <a:bodyPr spcFirstLastPara="1" wrap="square" lIns="91425" tIns="45700" rIns="91425" bIns="45700" anchor="t" anchorCtr="0">
            <a:spAutoFit/>
          </a:bodyPr>
          <a:lstStyle/>
          <a:p>
            <a:r>
              <a:rPr lang="sk-SK" dirty="0">
                <a:solidFill>
                  <a:schemeClr val="bg1"/>
                </a:solidFill>
                <a:latin typeface="Nohemi" pitchFamily="2" charset="0"/>
              </a:rPr>
              <a:t>MAPPING OF URBAN MINING WASTE STREAMS</a:t>
            </a:r>
          </a:p>
        </p:txBody>
      </p:sp>
      <p:sp>
        <p:nvSpPr>
          <p:cNvPr id="5" name="Google Shape;386;p11">
            <a:extLst>
              <a:ext uri="{FF2B5EF4-FFF2-40B4-BE49-F238E27FC236}">
                <a16:creationId xmlns:a16="http://schemas.microsoft.com/office/drawing/2014/main" id="{3E4241F7-6429-25DB-7546-F25DECD3A47E}"/>
              </a:ext>
            </a:extLst>
          </p:cNvPr>
          <p:cNvSpPr/>
          <p:nvPr/>
        </p:nvSpPr>
        <p:spPr>
          <a:xfrm>
            <a:off x="837083" y="3564205"/>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10" name="Google Shape;380;p11">
            <a:extLst>
              <a:ext uri="{FF2B5EF4-FFF2-40B4-BE49-F238E27FC236}">
                <a16:creationId xmlns:a16="http://schemas.microsoft.com/office/drawing/2014/main" id="{FCC3F3F6-ABC7-DFC5-FF30-5BDF4948D5CF}"/>
              </a:ext>
            </a:extLst>
          </p:cNvPr>
          <p:cNvSpPr txBox="1"/>
          <p:nvPr/>
        </p:nvSpPr>
        <p:spPr>
          <a:xfrm>
            <a:off x="663494" y="5584484"/>
            <a:ext cx="5153006" cy="60012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sk-SK" sz="1100" dirty="0">
                <a:latin typeface="Nohemi" pitchFamily="2" charset="0"/>
              </a:rPr>
              <a:t>Title: </a:t>
            </a:r>
            <a:r>
              <a:rPr lang="sk-SK" sz="1100" dirty="0" err="1">
                <a:latin typeface="Nohemi Light" pitchFamily="2" charset="0"/>
              </a:rPr>
              <a:t>Guidelines</a:t>
            </a:r>
            <a:r>
              <a:rPr lang="sk-SK" sz="1100" dirty="0">
                <a:latin typeface="Nohemi Light" pitchFamily="2" charset="0"/>
              </a:rPr>
              <a:t> </a:t>
            </a:r>
            <a:r>
              <a:rPr lang="sk-SK" sz="1100" dirty="0" err="1">
                <a:latin typeface="Nohemi Light" pitchFamily="2" charset="0"/>
              </a:rPr>
              <a:t>for</a:t>
            </a:r>
            <a:r>
              <a:rPr lang="sk-SK" sz="1100" dirty="0">
                <a:latin typeface="Nohemi Light" pitchFamily="2" charset="0"/>
              </a:rPr>
              <a:t> </a:t>
            </a:r>
            <a:r>
              <a:rPr lang="sk-SK" sz="1100" dirty="0" err="1">
                <a:latin typeface="Nohemi Light" pitchFamily="2" charset="0"/>
              </a:rPr>
              <a:t>collection</a:t>
            </a:r>
            <a:r>
              <a:rPr lang="sk-SK" sz="1100" dirty="0">
                <a:latin typeface="Nohemi Light" pitchFamily="2" charset="0"/>
              </a:rPr>
              <a:t>, </a:t>
            </a:r>
            <a:r>
              <a:rPr lang="sk-SK" sz="1100" dirty="0" err="1">
                <a:latin typeface="Nohemi Light" pitchFamily="2" charset="0"/>
              </a:rPr>
              <a:t>dismantling</a:t>
            </a:r>
            <a:r>
              <a:rPr lang="sk-SK" sz="1100" dirty="0">
                <a:latin typeface="Nohemi Light" pitchFamily="2" charset="0"/>
              </a:rPr>
              <a:t> and pre-</a:t>
            </a:r>
            <a:r>
              <a:rPr lang="sk-SK" sz="1100" dirty="0" err="1">
                <a:latin typeface="Nohemi Light" pitchFamily="2" charset="0"/>
              </a:rPr>
              <a:t>processing</a:t>
            </a:r>
            <a:r>
              <a:rPr lang="sk-SK" sz="1100" dirty="0">
                <a:latin typeface="Nohemi Light" pitchFamily="2" charset="0"/>
              </a:rPr>
              <a:t> </a:t>
            </a:r>
            <a:r>
              <a:rPr lang="sk-SK" sz="1100" dirty="0" err="1">
                <a:latin typeface="Nohemi Light" pitchFamily="2" charset="0"/>
              </a:rPr>
              <a:t>across</a:t>
            </a:r>
            <a:r>
              <a:rPr lang="sk-SK" sz="1100" dirty="0">
                <a:latin typeface="Nohemi Light" pitchFamily="2" charset="0"/>
              </a:rPr>
              <a:t> </a:t>
            </a:r>
            <a:r>
              <a:rPr lang="sk-SK" sz="1100" dirty="0" err="1">
                <a:latin typeface="Nohemi Light" pitchFamily="2" charset="0"/>
              </a:rPr>
              <a:t>chains</a:t>
            </a:r>
            <a:br>
              <a:rPr lang="sk-SK" sz="1100" dirty="0">
                <a:latin typeface="Nohemi Light" pitchFamily="2" charset="0"/>
              </a:rPr>
            </a:br>
            <a:r>
              <a:rPr lang="sk-SK" sz="1100" dirty="0" err="1">
                <a:latin typeface="Nohemi" pitchFamily="2" charset="0"/>
              </a:rPr>
              <a:t>Content</a:t>
            </a:r>
            <a:r>
              <a:rPr lang="sk-SK" sz="1100" dirty="0">
                <a:latin typeface="Nohemi" pitchFamily="2" charset="0"/>
              </a:rPr>
              <a:t>: </a:t>
            </a:r>
            <a:r>
              <a:rPr lang="sk-SK" sz="1100" dirty="0" err="1">
                <a:latin typeface="Nohemi Light" pitchFamily="2" charset="0"/>
              </a:rPr>
              <a:t>best</a:t>
            </a:r>
            <a:r>
              <a:rPr lang="sk-SK" sz="1100" dirty="0">
                <a:latin typeface="Nohemi Light" pitchFamily="2" charset="0"/>
              </a:rPr>
              <a:t> </a:t>
            </a:r>
            <a:r>
              <a:rPr lang="sk-SK" sz="1100" dirty="0" err="1">
                <a:latin typeface="Nohemi Light" pitchFamily="2" charset="0"/>
              </a:rPr>
              <a:t>practices</a:t>
            </a:r>
            <a:r>
              <a:rPr lang="sk-SK" sz="1100" dirty="0">
                <a:latin typeface="Nohemi Light" pitchFamily="2" charset="0"/>
              </a:rPr>
              <a:t>, </a:t>
            </a:r>
            <a:r>
              <a:rPr lang="sk-SK" sz="1100" dirty="0" err="1">
                <a:latin typeface="Nohemi Light" pitchFamily="2" charset="0"/>
              </a:rPr>
              <a:t>safety</a:t>
            </a:r>
            <a:r>
              <a:rPr lang="sk-SK" sz="1100" dirty="0">
                <a:latin typeface="Nohemi Light" pitchFamily="2" charset="0"/>
              </a:rPr>
              <a:t> </a:t>
            </a:r>
            <a:r>
              <a:rPr lang="sk-SK" sz="1100" dirty="0" err="1">
                <a:latin typeface="Nohemi Light" pitchFamily="2" charset="0"/>
              </a:rPr>
              <a:t>rules</a:t>
            </a:r>
            <a:r>
              <a:rPr lang="sk-SK" sz="1100" dirty="0">
                <a:latin typeface="Nohemi Light" pitchFamily="2" charset="0"/>
              </a:rPr>
              <a:t>, </a:t>
            </a:r>
            <a:r>
              <a:rPr lang="sk-SK" sz="1100" dirty="0" err="1">
                <a:latin typeface="Nohemi Light" pitchFamily="2" charset="0"/>
              </a:rPr>
              <a:t>sorting</a:t>
            </a:r>
            <a:r>
              <a:rPr lang="sk-SK" sz="1100" dirty="0">
                <a:latin typeface="Nohemi Light" pitchFamily="2" charset="0"/>
              </a:rPr>
              <a:t>/</a:t>
            </a:r>
            <a:r>
              <a:rPr lang="sk-SK" sz="1100" dirty="0" err="1">
                <a:latin typeface="Nohemi Light" pitchFamily="2" charset="0"/>
              </a:rPr>
              <a:t>separation</a:t>
            </a:r>
            <a:r>
              <a:rPr lang="sk-SK" sz="1100" dirty="0">
                <a:latin typeface="Nohemi Light" pitchFamily="2" charset="0"/>
              </a:rPr>
              <a:t> </a:t>
            </a:r>
            <a:r>
              <a:rPr lang="sk-SK" sz="1100" dirty="0" err="1">
                <a:latin typeface="Nohemi Light" pitchFamily="2" charset="0"/>
              </a:rPr>
              <a:t>methods</a:t>
            </a:r>
            <a:endParaRPr sz="1100" dirty="0">
              <a:solidFill>
                <a:schemeClr val="tx1"/>
              </a:solidFill>
              <a:latin typeface="Nohemi Light" pitchFamily="2" charset="0"/>
              <a:ea typeface="Manrope Light"/>
              <a:cs typeface="Manrope Light"/>
              <a:sym typeface="Manrope Light"/>
            </a:endParaRPr>
          </a:p>
        </p:txBody>
      </p:sp>
      <p:sp>
        <p:nvSpPr>
          <p:cNvPr id="11" name="Google Shape;381;p11">
            <a:extLst>
              <a:ext uri="{FF2B5EF4-FFF2-40B4-BE49-F238E27FC236}">
                <a16:creationId xmlns:a16="http://schemas.microsoft.com/office/drawing/2014/main" id="{18682C32-B77D-BB17-C3D1-BE56F1D96353}"/>
              </a:ext>
            </a:extLst>
          </p:cNvPr>
          <p:cNvSpPr/>
          <p:nvPr/>
        </p:nvSpPr>
        <p:spPr>
          <a:xfrm>
            <a:off x="663494" y="4848891"/>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12" name="Google Shape;385;p11">
            <a:extLst>
              <a:ext uri="{FF2B5EF4-FFF2-40B4-BE49-F238E27FC236}">
                <a16:creationId xmlns:a16="http://schemas.microsoft.com/office/drawing/2014/main" id="{567BB5FE-32BA-7EE7-8C52-92D013320620}"/>
              </a:ext>
            </a:extLst>
          </p:cNvPr>
          <p:cNvSpPr txBox="1"/>
          <p:nvPr/>
        </p:nvSpPr>
        <p:spPr>
          <a:xfrm>
            <a:off x="1317191" y="4908999"/>
            <a:ext cx="33642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dirty="0">
                <a:solidFill>
                  <a:schemeClr val="bg1"/>
                </a:solidFill>
                <a:latin typeface="Nohemi" pitchFamily="2" charset="0"/>
              </a:rPr>
              <a:t>PRE-PROCESSING &amp; DISMANTLING PROTOCOLS</a:t>
            </a:r>
            <a:endParaRPr lang="sk-SK" dirty="0">
              <a:solidFill>
                <a:schemeClr val="bg1"/>
              </a:solidFill>
              <a:latin typeface="Nohemi" pitchFamily="2" charset="0"/>
              <a:ea typeface="Manrope Light"/>
              <a:cs typeface="Manrope Light"/>
              <a:sym typeface="Manrope Light"/>
            </a:endParaRPr>
          </a:p>
        </p:txBody>
      </p:sp>
      <p:sp>
        <p:nvSpPr>
          <p:cNvPr id="13" name="Google Shape;386;p11">
            <a:extLst>
              <a:ext uri="{FF2B5EF4-FFF2-40B4-BE49-F238E27FC236}">
                <a16:creationId xmlns:a16="http://schemas.microsoft.com/office/drawing/2014/main" id="{35EEA75A-A349-D86F-CF45-726EEED35712}"/>
              </a:ext>
            </a:extLst>
          </p:cNvPr>
          <p:cNvSpPr/>
          <p:nvPr/>
        </p:nvSpPr>
        <p:spPr>
          <a:xfrm>
            <a:off x="837083" y="5028556"/>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14" name="Google Shape;380;p11">
            <a:extLst>
              <a:ext uri="{FF2B5EF4-FFF2-40B4-BE49-F238E27FC236}">
                <a16:creationId xmlns:a16="http://schemas.microsoft.com/office/drawing/2014/main" id="{383CCD61-784C-8C5C-1994-4996842B3C46}"/>
              </a:ext>
            </a:extLst>
          </p:cNvPr>
          <p:cNvSpPr txBox="1"/>
          <p:nvPr/>
        </p:nvSpPr>
        <p:spPr>
          <a:xfrm>
            <a:off x="6375500" y="2693300"/>
            <a:ext cx="5153006" cy="60012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sk-SK" sz="1100" dirty="0">
                <a:latin typeface="Nohemi" pitchFamily="2" charset="0"/>
              </a:rPr>
              <a:t>Title: </a:t>
            </a:r>
            <a:r>
              <a:rPr lang="sk-SK" sz="1100" dirty="0" err="1">
                <a:latin typeface="Nohemi Light" pitchFamily="2" charset="0"/>
              </a:rPr>
              <a:t>Hydrometallurgical</a:t>
            </a:r>
            <a:r>
              <a:rPr lang="sk-SK" sz="1100" dirty="0">
                <a:latin typeface="Nohemi Light" pitchFamily="2" charset="0"/>
              </a:rPr>
              <a:t> </a:t>
            </a:r>
            <a:r>
              <a:rPr lang="sk-SK" sz="1100" dirty="0" err="1">
                <a:latin typeface="Nohemi Light" pitchFamily="2" charset="0"/>
              </a:rPr>
              <a:t>recovery</a:t>
            </a:r>
            <a:r>
              <a:rPr lang="sk-SK" sz="1100" dirty="0">
                <a:latin typeface="Nohemi Light" pitchFamily="2" charset="0"/>
              </a:rPr>
              <a:t> </a:t>
            </a:r>
            <a:r>
              <a:rPr lang="sk-SK" sz="1100" dirty="0" err="1">
                <a:latin typeface="Nohemi Light" pitchFamily="2" charset="0"/>
              </a:rPr>
              <a:t>performance</a:t>
            </a:r>
            <a:r>
              <a:rPr lang="sk-SK" sz="1100" dirty="0">
                <a:latin typeface="Nohemi Light" pitchFamily="2" charset="0"/>
              </a:rPr>
              <a:t> and </a:t>
            </a:r>
            <a:r>
              <a:rPr lang="sk-SK" sz="1100" dirty="0" err="1">
                <a:latin typeface="Nohemi Light" pitchFamily="2" charset="0"/>
              </a:rPr>
              <a:t>process</a:t>
            </a:r>
            <a:r>
              <a:rPr lang="sk-SK" sz="1100" dirty="0">
                <a:latin typeface="Nohemi Light" pitchFamily="2" charset="0"/>
              </a:rPr>
              <a:t> </a:t>
            </a:r>
            <a:r>
              <a:rPr lang="sk-SK" sz="1100" dirty="0" err="1">
                <a:latin typeface="Nohemi Light" pitchFamily="2" charset="0"/>
              </a:rPr>
              <a:t>results</a:t>
            </a:r>
            <a:br>
              <a:rPr lang="sk-SK" sz="1100" dirty="0">
                <a:latin typeface="Nohemi Light" pitchFamily="2" charset="0"/>
              </a:rPr>
            </a:br>
            <a:r>
              <a:rPr lang="sk-SK" sz="1100" dirty="0" err="1">
                <a:latin typeface="Nohemi" pitchFamily="2" charset="0"/>
              </a:rPr>
              <a:t>Content</a:t>
            </a:r>
            <a:r>
              <a:rPr lang="sk-SK" sz="1100" dirty="0">
                <a:latin typeface="Nohemi" pitchFamily="2" charset="0"/>
              </a:rPr>
              <a:t>: </a:t>
            </a:r>
            <a:r>
              <a:rPr lang="sk-SK" sz="1100" dirty="0" err="1">
                <a:latin typeface="Nohemi Light" pitchFamily="2" charset="0"/>
              </a:rPr>
              <a:t>lab</a:t>
            </a:r>
            <a:r>
              <a:rPr lang="sk-SK" sz="1100" dirty="0">
                <a:latin typeface="Nohemi Light" pitchFamily="2" charset="0"/>
              </a:rPr>
              <a:t>/pilot </a:t>
            </a:r>
            <a:r>
              <a:rPr lang="sk-SK" sz="1100" dirty="0" err="1">
                <a:latin typeface="Nohemi Light" pitchFamily="2" charset="0"/>
              </a:rPr>
              <a:t>results</a:t>
            </a:r>
            <a:r>
              <a:rPr lang="sk-SK" sz="1100" dirty="0">
                <a:latin typeface="Nohemi Light" pitchFamily="2" charset="0"/>
              </a:rPr>
              <a:t>, </a:t>
            </a:r>
            <a:r>
              <a:rPr lang="sk-SK" sz="1100" dirty="0" err="1">
                <a:latin typeface="Nohemi Light" pitchFamily="2" charset="0"/>
              </a:rPr>
              <a:t>recovery</a:t>
            </a:r>
            <a:r>
              <a:rPr lang="sk-SK" sz="1100" dirty="0">
                <a:latin typeface="Nohemi Light" pitchFamily="2" charset="0"/>
              </a:rPr>
              <a:t> </a:t>
            </a:r>
            <a:r>
              <a:rPr lang="sk-SK" sz="1100" dirty="0" err="1">
                <a:latin typeface="Nohemi Light" pitchFamily="2" charset="0"/>
              </a:rPr>
              <a:t>efficiency</a:t>
            </a:r>
            <a:r>
              <a:rPr lang="sk-SK" sz="1100" dirty="0">
                <a:latin typeface="Nohemi Light" pitchFamily="2" charset="0"/>
              </a:rPr>
              <a:t>, </a:t>
            </a:r>
            <a:r>
              <a:rPr lang="sk-SK" sz="1100" dirty="0" err="1">
                <a:latin typeface="Nohemi Light" pitchFamily="2" charset="0"/>
              </a:rPr>
              <a:t>purity</a:t>
            </a:r>
            <a:r>
              <a:rPr lang="sk-SK" sz="1100" dirty="0">
                <a:latin typeface="Nohemi Light" pitchFamily="2" charset="0"/>
              </a:rPr>
              <a:t> </a:t>
            </a:r>
            <a:r>
              <a:rPr lang="sk-SK" sz="1100" dirty="0" err="1">
                <a:latin typeface="Nohemi Light" pitchFamily="2" charset="0"/>
              </a:rPr>
              <a:t>levels</a:t>
            </a:r>
            <a:r>
              <a:rPr lang="sk-SK" sz="1100" dirty="0">
                <a:latin typeface="Nohemi Light" pitchFamily="2" charset="0"/>
              </a:rPr>
              <a:t>, </a:t>
            </a:r>
            <a:r>
              <a:rPr lang="sk-SK" sz="1100" dirty="0" err="1">
                <a:latin typeface="Nohemi Light" pitchFamily="2" charset="0"/>
              </a:rPr>
              <a:t>key</a:t>
            </a:r>
            <a:r>
              <a:rPr lang="sk-SK" sz="1100" dirty="0">
                <a:latin typeface="Nohemi Light" pitchFamily="2" charset="0"/>
              </a:rPr>
              <a:t> </a:t>
            </a:r>
            <a:r>
              <a:rPr lang="sk-SK" sz="1100" dirty="0" err="1">
                <a:latin typeface="Nohemi Light" pitchFamily="2" charset="0"/>
              </a:rPr>
              <a:t>parameters</a:t>
            </a:r>
            <a:endParaRPr sz="1100" dirty="0">
              <a:solidFill>
                <a:schemeClr val="tx1"/>
              </a:solidFill>
              <a:latin typeface="Nohemi Light" pitchFamily="2" charset="0"/>
              <a:ea typeface="Manrope Light"/>
              <a:cs typeface="Manrope Light"/>
              <a:sym typeface="Manrope Light"/>
            </a:endParaRPr>
          </a:p>
        </p:txBody>
      </p:sp>
      <p:sp>
        <p:nvSpPr>
          <p:cNvPr id="15" name="Google Shape;381;p11">
            <a:extLst>
              <a:ext uri="{FF2B5EF4-FFF2-40B4-BE49-F238E27FC236}">
                <a16:creationId xmlns:a16="http://schemas.microsoft.com/office/drawing/2014/main" id="{41788577-145A-D84B-A759-2803EA87F2FE}"/>
              </a:ext>
            </a:extLst>
          </p:cNvPr>
          <p:cNvSpPr/>
          <p:nvPr/>
        </p:nvSpPr>
        <p:spPr>
          <a:xfrm>
            <a:off x="6375502" y="1957707"/>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16" name="Google Shape;385;p11">
            <a:extLst>
              <a:ext uri="{FF2B5EF4-FFF2-40B4-BE49-F238E27FC236}">
                <a16:creationId xmlns:a16="http://schemas.microsoft.com/office/drawing/2014/main" id="{515FB217-F207-AB50-E552-D3D7434037DD}"/>
              </a:ext>
            </a:extLst>
          </p:cNvPr>
          <p:cNvSpPr txBox="1"/>
          <p:nvPr/>
        </p:nvSpPr>
        <p:spPr>
          <a:xfrm>
            <a:off x="7029199" y="2017815"/>
            <a:ext cx="300743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dirty="0">
                <a:solidFill>
                  <a:schemeClr val="bg1"/>
                </a:solidFill>
                <a:latin typeface="Nohemi" pitchFamily="2" charset="0"/>
              </a:rPr>
              <a:t>HYDROMETALLURGICAL PROCESS VALIDATION REPORT</a:t>
            </a:r>
            <a:endParaRPr lang="sk-SK" dirty="0">
              <a:solidFill>
                <a:schemeClr val="bg1"/>
              </a:solidFill>
              <a:latin typeface="Nohemi" pitchFamily="2" charset="0"/>
              <a:ea typeface="Manrope Light"/>
              <a:cs typeface="Manrope Light"/>
              <a:sym typeface="Manrope Light"/>
            </a:endParaRPr>
          </a:p>
        </p:txBody>
      </p:sp>
      <p:sp>
        <p:nvSpPr>
          <p:cNvPr id="17" name="Google Shape;386;p11">
            <a:extLst>
              <a:ext uri="{FF2B5EF4-FFF2-40B4-BE49-F238E27FC236}">
                <a16:creationId xmlns:a16="http://schemas.microsoft.com/office/drawing/2014/main" id="{08F37B06-32B7-019A-D296-365420CF7FF1}"/>
              </a:ext>
            </a:extLst>
          </p:cNvPr>
          <p:cNvSpPr/>
          <p:nvPr/>
        </p:nvSpPr>
        <p:spPr>
          <a:xfrm>
            <a:off x="6549091" y="2137372"/>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18" name="Google Shape;380;p11">
            <a:extLst>
              <a:ext uri="{FF2B5EF4-FFF2-40B4-BE49-F238E27FC236}">
                <a16:creationId xmlns:a16="http://schemas.microsoft.com/office/drawing/2014/main" id="{FB5E983D-ED26-80F0-B5E8-66AC99EEE34A}"/>
              </a:ext>
            </a:extLst>
          </p:cNvPr>
          <p:cNvSpPr txBox="1"/>
          <p:nvPr/>
        </p:nvSpPr>
        <p:spPr>
          <a:xfrm>
            <a:off x="6375500" y="4120133"/>
            <a:ext cx="5153006" cy="60012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sk-SK" sz="1100" dirty="0">
                <a:latin typeface="Nohemi" pitchFamily="2" charset="0"/>
              </a:rPr>
              <a:t>Title: </a:t>
            </a:r>
            <a:r>
              <a:rPr lang="sk-SK" sz="1100" dirty="0" err="1">
                <a:latin typeface="Nohemi Light" pitchFamily="2" charset="0"/>
              </a:rPr>
              <a:t>Concept</a:t>
            </a:r>
            <a:r>
              <a:rPr lang="sk-SK" sz="1100" dirty="0">
                <a:latin typeface="Nohemi Light" pitchFamily="2" charset="0"/>
              </a:rPr>
              <a:t> and pilot </a:t>
            </a:r>
            <a:r>
              <a:rPr lang="sk-SK" sz="1100" dirty="0" err="1">
                <a:latin typeface="Nohemi Light" pitchFamily="2" charset="0"/>
              </a:rPr>
              <a:t>implementation</a:t>
            </a:r>
            <a:r>
              <a:rPr lang="sk-SK" sz="1100" dirty="0">
                <a:latin typeface="Nohemi Light" pitchFamily="2" charset="0"/>
              </a:rPr>
              <a:t> of </a:t>
            </a:r>
            <a:r>
              <a:rPr lang="sk-SK" sz="1100" dirty="0" err="1">
                <a:latin typeface="Nohemi Light" pitchFamily="2" charset="0"/>
              </a:rPr>
              <a:t>the</a:t>
            </a:r>
            <a:r>
              <a:rPr lang="sk-SK" sz="1100" dirty="0">
                <a:latin typeface="Nohemi Light" pitchFamily="2" charset="0"/>
              </a:rPr>
              <a:t> EU-</a:t>
            </a:r>
            <a:r>
              <a:rPr lang="sk-SK" sz="1100" dirty="0" err="1">
                <a:latin typeface="Nohemi Light" pitchFamily="2" charset="0"/>
              </a:rPr>
              <a:t>wide</a:t>
            </a:r>
            <a:r>
              <a:rPr lang="sk-SK" sz="1100" dirty="0">
                <a:latin typeface="Nohemi Light" pitchFamily="2" charset="0"/>
              </a:rPr>
              <a:t> Urban </a:t>
            </a:r>
            <a:r>
              <a:rPr lang="sk-SK" sz="1100" dirty="0" err="1">
                <a:latin typeface="Nohemi Light" pitchFamily="2" charset="0"/>
              </a:rPr>
              <a:t>Mining</a:t>
            </a:r>
            <a:r>
              <a:rPr lang="sk-SK" sz="1100" dirty="0">
                <a:latin typeface="Nohemi Light" pitchFamily="2" charset="0"/>
              </a:rPr>
              <a:t> </a:t>
            </a:r>
            <a:r>
              <a:rPr lang="sk-SK" sz="1100" dirty="0" err="1">
                <a:latin typeface="Nohemi" pitchFamily="2" charset="0"/>
              </a:rPr>
              <a:t>Content</a:t>
            </a:r>
            <a:r>
              <a:rPr lang="sk-SK" sz="1100" dirty="0">
                <a:latin typeface="Nohemi" pitchFamily="2" charset="0"/>
              </a:rPr>
              <a:t>: </a:t>
            </a:r>
            <a:r>
              <a:rPr lang="sk-SK" sz="1100" dirty="0" err="1">
                <a:latin typeface="Nohemi Light" pitchFamily="2" charset="0"/>
              </a:rPr>
              <a:t>platform</a:t>
            </a:r>
            <a:r>
              <a:rPr lang="sk-SK" sz="1100" dirty="0">
                <a:latin typeface="Nohemi Light" pitchFamily="2" charset="0"/>
              </a:rPr>
              <a:t> </a:t>
            </a:r>
            <a:r>
              <a:rPr lang="sk-SK" sz="1100" dirty="0" err="1">
                <a:latin typeface="Nohemi Light" pitchFamily="2" charset="0"/>
              </a:rPr>
              <a:t>concept</a:t>
            </a:r>
            <a:r>
              <a:rPr lang="sk-SK" sz="1100" dirty="0">
                <a:latin typeface="Nohemi Light" pitchFamily="2" charset="0"/>
              </a:rPr>
              <a:t>, user </a:t>
            </a:r>
            <a:r>
              <a:rPr lang="sk-SK" sz="1100" dirty="0" err="1">
                <a:latin typeface="Nohemi Light" pitchFamily="2" charset="0"/>
              </a:rPr>
              <a:t>roles</a:t>
            </a:r>
            <a:r>
              <a:rPr lang="sk-SK" sz="1100" dirty="0">
                <a:latin typeface="Nohemi Light" pitchFamily="2" charset="0"/>
              </a:rPr>
              <a:t>, </a:t>
            </a:r>
            <a:r>
              <a:rPr lang="sk-SK" sz="1100" dirty="0" err="1">
                <a:latin typeface="Nohemi Light" pitchFamily="2" charset="0"/>
              </a:rPr>
              <a:t>material</a:t>
            </a:r>
            <a:r>
              <a:rPr lang="sk-SK" sz="1100" dirty="0">
                <a:latin typeface="Nohemi Light" pitchFamily="2" charset="0"/>
              </a:rPr>
              <a:t> </a:t>
            </a:r>
            <a:r>
              <a:rPr lang="sk-SK" sz="1100" dirty="0" err="1">
                <a:latin typeface="Nohemi Light" pitchFamily="2" charset="0"/>
              </a:rPr>
              <a:t>exchange</a:t>
            </a:r>
            <a:r>
              <a:rPr lang="sk-SK" sz="1100" dirty="0">
                <a:latin typeface="Nohemi Light" pitchFamily="2" charset="0"/>
              </a:rPr>
              <a:t> </a:t>
            </a:r>
            <a:r>
              <a:rPr lang="sk-SK" sz="1100" dirty="0" err="1">
                <a:latin typeface="Nohemi Light" pitchFamily="2" charset="0"/>
              </a:rPr>
              <a:t>rules</a:t>
            </a:r>
            <a:r>
              <a:rPr lang="sk-SK" sz="1100" dirty="0">
                <a:latin typeface="Nohemi Light" pitchFamily="2" charset="0"/>
              </a:rPr>
              <a:t>, </a:t>
            </a:r>
            <a:r>
              <a:rPr lang="sk-SK" sz="1100" dirty="0" err="1">
                <a:latin typeface="Nohemi Light" pitchFamily="2" charset="0"/>
              </a:rPr>
              <a:t>traceability</a:t>
            </a:r>
            <a:endParaRPr sz="1100" dirty="0">
              <a:solidFill>
                <a:schemeClr val="tx1"/>
              </a:solidFill>
              <a:latin typeface="Nohemi Light" pitchFamily="2" charset="0"/>
              <a:ea typeface="Manrope Light"/>
              <a:cs typeface="Manrope Light"/>
              <a:sym typeface="Manrope Light"/>
            </a:endParaRPr>
          </a:p>
        </p:txBody>
      </p:sp>
      <p:sp>
        <p:nvSpPr>
          <p:cNvPr id="19" name="Google Shape;381;p11">
            <a:extLst>
              <a:ext uri="{FF2B5EF4-FFF2-40B4-BE49-F238E27FC236}">
                <a16:creationId xmlns:a16="http://schemas.microsoft.com/office/drawing/2014/main" id="{57B71AF8-173E-0284-D22F-A236ABBD91F6}"/>
              </a:ext>
            </a:extLst>
          </p:cNvPr>
          <p:cNvSpPr/>
          <p:nvPr/>
        </p:nvSpPr>
        <p:spPr>
          <a:xfrm>
            <a:off x="6375502" y="3384540"/>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20" name="Google Shape;385;p11">
            <a:extLst>
              <a:ext uri="{FF2B5EF4-FFF2-40B4-BE49-F238E27FC236}">
                <a16:creationId xmlns:a16="http://schemas.microsoft.com/office/drawing/2014/main" id="{4CB84570-198C-3515-C7E6-A290ED6225E9}"/>
              </a:ext>
            </a:extLst>
          </p:cNvPr>
          <p:cNvSpPr txBox="1"/>
          <p:nvPr/>
        </p:nvSpPr>
        <p:spPr>
          <a:xfrm>
            <a:off x="7029198" y="3444648"/>
            <a:ext cx="343866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dirty="0">
                <a:solidFill>
                  <a:schemeClr val="bg1"/>
                </a:solidFill>
                <a:latin typeface="Nohemi" pitchFamily="2" charset="0"/>
              </a:rPr>
              <a:t>URBAN MINING MARKETPLACE </a:t>
            </a:r>
            <a:br>
              <a:rPr lang="sk-SK" dirty="0">
                <a:solidFill>
                  <a:schemeClr val="bg1"/>
                </a:solidFill>
                <a:latin typeface="Nohemi" pitchFamily="2" charset="0"/>
              </a:rPr>
            </a:br>
            <a:r>
              <a:rPr lang="sk-SK" dirty="0">
                <a:solidFill>
                  <a:schemeClr val="bg1"/>
                </a:solidFill>
                <a:latin typeface="Nohemi" pitchFamily="2" charset="0"/>
              </a:rPr>
              <a:t>PILOT DESIGN</a:t>
            </a:r>
            <a:endParaRPr lang="sk-SK" dirty="0">
              <a:solidFill>
                <a:schemeClr val="bg1"/>
              </a:solidFill>
              <a:latin typeface="Nohemi" pitchFamily="2" charset="0"/>
              <a:ea typeface="Manrope Light"/>
              <a:cs typeface="Manrope Light"/>
              <a:sym typeface="Manrope Light"/>
            </a:endParaRPr>
          </a:p>
        </p:txBody>
      </p:sp>
      <p:sp>
        <p:nvSpPr>
          <p:cNvPr id="21" name="Google Shape;386;p11">
            <a:extLst>
              <a:ext uri="{FF2B5EF4-FFF2-40B4-BE49-F238E27FC236}">
                <a16:creationId xmlns:a16="http://schemas.microsoft.com/office/drawing/2014/main" id="{83777D60-7267-F90B-1BE3-B9283BEFBCEF}"/>
              </a:ext>
            </a:extLst>
          </p:cNvPr>
          <p:cNvSpPr/>
          <p:nvPr/>
        </p:nvSpPr>
        <p:spPr>
          <a:xfrm>
            <a:off x="6549091" y="3564205"/>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22" name="Google Shape;380;p11">
            <a:extLst>
              <a:ext uri="{FF2B5EF4-FFF2-40B4-BE49-F238E27FC236}">
                <a16:creationId xmlns:a16="http://schemas.microsoft.com/office/drawing/2014/main" id="{FA0D227D-E7B7-20EC-9A7A-2417220C6836}"/>
              </a:ext>
            </a:extLst>
          </p:cNvPr>
          <p:cNvSpPr txBox="1"/>
          <p:nvPr/>
        </p:nvSpPr>
        <p:spPr>
          <a:xfrm>
            <a:off x="6375500" y="5579683"/>
            <a:ext cx="5153006" cy="60012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sk-SK" sz="1100" dirty="0">
                <a:latin typeface="Nohemi" pitchFamily="2" charset="0"/>
              </a:rPr>
              <a:t>Title: </a:t>
            </a:r>
            <a:r>
              <a:rPr lang="sk-SK" sz="1100" dirty="0" err="1">
                <a:latin typeface="Nohemi Light" pitchFamily="2" charset="0"/>
              </a:rPr>
              <a:t>Dissemination</a:t>
            </a:r>
            <a:r>
              <a:rPr lang="sk-SK" sz="1100" dirty="0">
                <a:latin typeface="Nohemi Light" pitchFamily="2" charset="0"/>
              </a:rPr>
              <a:t>, </a:t>
            </a:r>
            <a:r>
              <a:rPr lang="sk-SK" sz="1100" dirty="0" err="1">
                <a:latin typeface="Nohemi Light" pitchFamily="2" charset="0"/>
              </a:rPr>
              <a:t>communication</a:t>
            </a:r>
            <a:r>
              <a:rPr lang="sk-SK" sz="1100" dirty="0">
                <a:latin typeface="Nohemi Light" pitchFamily="2" charset="0"/>
              </a:rPr>
              <a:t> and </a:t>
            </a:r>
            <a:r>
              <a:rPr lang="sk-SK" sz="1100" dirty="0" err="1">
                <a:latin typeface="Nohemi Light" pitchFamily="2" charset="0"/>
              </a:rPr>
              <a:t>exploitation</a:t>
            </a:r>
            <a:r>
              <a:rPr lang="sk-SK" sz="1100" dirty="0">
                <a:latin typeface="Nohemi Light" pitchFamily="2" charset="0"/>
              </a:rPr>
              <a:t> </a:t>
            </a:r>
            <a:r>
              <a:rPr lang="sk-SK" sz="1100" dirty="0" err="1">
                <a:latin typeface="Nohemi Light" pitchFamily="2" charset="0"/>
              </a:rPr>
              <a:t>strategy</a:t>
            </a:r>
            <a:r>
              <a:rPr lang="sk-SK" sz="1100" dirty="0">
                <a:latin typeface="Nohemi Light" pitchFamily="2" charset="0"/>
              </a:rPr>
              <a:t> </a:t>
            </a:r>
            <a:r>
              <a:rPr lang="sk-SK" sz="1100" dirty="0" err="1">
                <a:latin typeface="Nohemi Light" pitchFamily="2" charset="0"/>
              </a:rPr>
              <a:t>for</a:t>
            </a:r>
            <a:r>
              <a:rPr lang="sk-SK" sz="1100" dirty="0">
                <a:latin typeface="Nohemi Light" pitchFamily="2" charset="0"/>
              </a:rPr>
              <a:t> METIUM </a:t>
            </a:r>
            <a:br>
              <a:rPr lang="sk-SK" sz="1100" dirty="0">
                <a:latin typeface="Nohemi Light" pitchFamily="2" charset="0"/>
              </a:rPr>
            </a:br>
            <a:r>
              <a:rPr lang="sk-SK" sz="1100" dirty="0" err="1">
                <a:latin typeface="Nohemi" pitchFamily="2" charset="0"/>
              </a:rPr>
              <a:t>Content</a:t>
            </a:r>
            <a:r>
              <a:rPr lang="sk-SK" sz="1100" dirty="0">
                <a:latin typeface="Nohemi" pitchFamily="2" charset="0"/>
              </a:rPr>
              <a:t>: </a:t>
            </a:r>
            <a:r>
              <a:rPr lang="sk-SK" sz="1100" dirty="0" err="1">
                <a:latin typeface="Nohemi Light" pitchFamily="2" charset="0"/>
              </a:rPr>
              <a:t>target</a:t>
            </a:r>
            <a:r>
              <a:rPr lang="sk-SK" sz="1100" dirty="0">
                <a:latin typeface="Nohemi Light" pitchFamily="2" charset="0"/>
              </a:rPr>
              <a:t> </a:t>
            </a:r>
            <a:r>
              <a:rPr lang="sk-SK" sz="1100" dirty="0" err="1">
                <a:latin typeface="Nohemi Light" pitchFamily="2" charset="0"/>
              </a:rPr>
              <a:t>stakeholders</a:t>
            </a:r>
            <a:r>
              <a:rPr lang="sk-SK" sz="1100" dirty="0">
                <a:latin typeface="Nohemi Light" pitchFamily="2" charset="0"/>
              </a:rPr>
              <a:t>, </a:t>
            </a:r>
            <a:r>
              <a:rPr lang="sk-SK" sz="1100" dirty="0" err="1">
                <a:latin typeface="Nohemi Light" pitchFamily="2" charset="0"/>
              </a:rPr>
              <a:t>channels</a:t>
            </a:r>
            <a:r>
              <a:rPr lang="sk-SK" sz="1100" dirty="0">
                <a:latin typeface="Nohemi Light" pitchFamily="2" charset="0"/>
              </a:rPr>
              <a:t>, </a:t>
            </a:r>
            <a:r>
              <a:rPr lang="sk-SK" sz="1100" dirty="0" err="1">
                <a:latin typeface="Nohemi Light" pitchFamily="2" charset="0"/>
              </a:rPr>
              <a:t>events</a:t>
            </a:r>
            <a:r>
              <a:rPr lang="sk-SK" sz="1100" dirty="0">
                <a:latin typeface="Nohemi Light" pitchFamily="2" charset="0"/>
              </a:rPr>
              <a:t>, </a:t>
            </a:r>
            <a:r>
              <a:rPr lang="sk-SK" sz="1100" dirty="0" err="1">
                <a:latin typeface="Nohemi Light" pitchFamily="2" charset="0"/>
              </a:rPr>
              <a:t>KPIs</a:t>
            </a:r>
            <a:r>
              <a:rPr lang="sk-SK" sz="1100" dirty="0">
                <a:latin typeface="Nohemi Light" pitchFamily="2" charset="0"/>
              </a:rPr>
              <a:t>, </a:t>
            </a:r>
            <a:r>
              <a:rPr lang="sk-SK" sz="1100" dirty="0" err="1">
                <a:latin typeface="Nohemi Light" pitchFamily="2" charset="0"/>
              </a:rPr>
              <a:t>exploitation</a:t>
            </a:r>
            <a:r>
              <a:rPr lang="sk-SK" sz="1100" dirty="0">
                <a:latin typeface="Nohemi Light" pitchFamily="2" charset="0"/>
              </a:rPr>
              <a:t> </a:t>
            </a:r>
            <a:r>
              <a:rPr lang="sk-SK" sz="1100" dirty="0" err="1">
                <a:latin typeface="Nohemi Light" pitchFamily="2" charset="0"/>
              </a:rPr>
              <a:t>pathways</a:t>
            </a:r>
            <a:endParaRPr sz="1100" dirty="0">
              <a:solidFill>
                <a:schemeClr val="tx1"/>
              </a:solidFill>
              <a:latin typeface="Nohemi Light" pitchFamily="2" charset="0"/>
              <a:ea typeface="Manrope Light"/>
              <a:cs typeface="Manrope Light"/>
              <a:sym typeface="Manrope Light"/>
            </a:endParaRPr>
          </a:p>
        </p:txBody>
      </p:sp>
      <p:sp>
        <p:nvSpPr>
          <p:cNvPr id="23" name="Google Shape;381;p11">
            <a:extLst>
              <a:ext uri="{FF2B5EF4-FFF2-40B4-BE49-F238E27FC236}">
                <a16:creationId xmlns:a16="http://schemas.microsoft.com/office/drawing/2014/main" id="{BFE6CA31-4515-D4E1-2C74-0B9F2D4591CE}"/>
              </a:ext>
            </a:extLst>
          </p:cNvPr>
          <p:cNvSpPr/>
          <p:nvPr/>
        </p:nvSpPr>
        <p:spPr>
          <a:xfrm>
            <a:off x="6375502" y="4848891"/>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24" name="Google Shape;385;p11">
            <a:extLst>
              <a:ext uri="{FF2B5EF4-FFF2-40B4-BE49-F238E27FC236}">
                <a16:creationId xmlns:a16="http://schemas.microsoft.com/office/drawing/2014/main" id="{A6050FAE-59BD-6092-D63F-DBD6D3380D5A}"/>
              </a:ext>
            </a:extLst>
          </p:cNvPr>
          <p:cNvSpPr txBox="1"/>
          <p:nvPr/>
        </p:nvSpPr>
        <p:spPr>
          <a:xfrm>
            <a:off x="7029198" y="4908999"/>
            <a:ext cx="395811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dirty="0">
                <a:solidFill>
                  <a:schemeClr val="bg1"/>
                </a:solidFill>
                <a:latin typeface="Nohemi" pitchFamily="2" charset="0"/>
              </a:rPr>
              <a:t>COMMUNICATION, DISSEMINATION &amp; EXPLOITATION PLAN</a:t>
            </a:r>
            <a:endParaRPr lang="sk-SK" dirty="0">
              <a:solidFill>
                <a:schemeClr val="bg1"/>
              </a:solidFill>
              <a:latin typeface="Nohemi" pitchFamily="2" charset="0"/>
              <a:ea typeface="Manrope Light"/>
              <a:cs typeface="Manrope Light"/>
              <a:sym typeface="Manrope Light"/>
            </a:endParaRPr>
          </a:p>
        </p:txBody>
      </p:sp>
      <p:sp>
        <p:nvSpPr>
          <p:cNvPr id="25" name="Google Shape;386;p11">
            <a:extLst>
              <a:ext uri="{FF2B5EF4-FFF2-40B4-BE49-F238E27FC236}">
                <a16:creationId xmlns:a16="http://schemas.microsoft.com/office/drawing/2014/main" id="{322587DA-BDD2-F7D3-A3F0-65C04430EE3B}"/>
              </a:ext>
            </a:extLst>
          </p:cNvPr>
          <p:cNvSpPr/>
          <p:nvPr/>
        </p:nvSpPr>
        <p:spPr>
          <a:xfrm>
            <a:off x="6549091" y="5028556"/>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26" name="Google Shape;547;p18">
            <a:extLst>
              <a:ext uri="{FF2B5EF4-FFF2-40B4-BE49-F238E27FC236}">
                <a16:creationId xmlns:a16="http://schemas.microsoft.com/office/drawing/2014/main" id="{7F909A72-49A2-2FD7-A8AC-7A067BF73BBB}"/>
              </a:ext>
            </a:extLst>
          </p:cNvPr>
          <p:cNvSpPr txBox="1"/>
          <p:nvPr/>
        </p:nvSpPr>
        <p:spPr>
          <a:xfrm>
            <a:off x="631752" y="923520"/>
            <a:ext cx="9836116" cy="64629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sk-SK" sz="3600" dirty="0" err="1">
                <a:latin typeface="Nohemi" pitchFamily="2" charset="0"/>
              </a:rPr>
              <a:t>Scaling</a:t>
            </a:r>
            <a:r>
              <a:rPr lang="sk-SK" sz="3600" dirty="0">
                <a:latin typeface="Nohemi" pitchFamily="2" charset="0"/>
              </a:rPr>
              <a:t> Urban </a:t>
            </a:r>
            <a:r>
              <a:rPr lang="sk-SK" sz="3600" dirty="0" err="1">
                <a:latin typeface="Nohemi" pitchFamily="2" charset="0"/>
              </a:rPr>
              <a:t>Mining</a:t>
            </a:r>
            <a:r>
              <a:rPr lang="sk-SK" sz="3600" dirty="0">
                <a:latin typeface="Nohemi" pitchFamily="2" charset="0"/>
              </a:rPr>
              <a:t> — </a:t>
            </a:r>
            <a:r>
              <a:rPr lang="sk-SK" sz="3600" dirty="0" err="1">
                <a:latin typeface="Nohemi" pitchFamily="2" charset="0"/>
              </a:rPr>
              <a:t>Reporting</a:t>
            </a:r>
            <a:r>
              <a:rPr lang="sk-SK" sz="3600" dirty="0">
                <a:latin typeface="Nohemi" pitchFamily="2" charset="0"/>
              </a:rPr>
              <a:t> </a:t>
            </a:r>
            <a:r>
              <a:rPr lang="sk-SK" sz="3600" dirty="0" err="1">
                <a:latin typeface="Nohemi" pitchFamily="2" charset="0"/>
              </a:rPr>
              <a:t>Progress</a:t>
            </a:r>
            <a:endParaRPr lang="sk-SK" sz="3600" dirty="0">
              <a:solidFill>
                <a:schemeClr val="tx1"/>
              </a:solidFill>
              <a:latin typeface="Nohemi" pitchFamily="2" charset="0"/>
            </a:endParaRPr>
          </a:p>
        </p:txBody>
      </p:sp>
    </p:spTree>
    <p:extLst>
      <p:ext uri="{BB962C8B-B14F-4D97-AF65-F5344CB8AC3E}">
        <p14:creationId xmlns:p14="http://schemas.microsoft.com/office/powerpoint/2010/main" val="647113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8"/>
        <p:cNvGrpSpPr/>
        <p:nvPr/>
      </p:nvGrpSpPr>
      <p:grpSpPr>
        <a:xfrm>
          <a:off x="0" y="0"/>
          <a:ext cx="0" cy="0"/>
          <a:chOff x="0" y="0"/>
          <a:chExt cx="0" cy="0"/>
        </a:xfrm>
      </p:grpSpPr>
      <p:sp>
        <p:nvSpPr>
          <p:cNvPr id="380" name="Google Shape;380;p11"/>
          <p:cNvSpPr txBox="1"/>
          <p:nvPr/>
        </p:nvSpPr>
        <p:spPr>
          <a:xfrm>
            <a:off x="663494" y="2571931"/>
            <a:ext cx="5153006" cy="600124"/>
          </a:xfrm>
          <a:prstGeom prst="rect">
            <a:avLst/>
          </a:prstGeom>
          <a:noFill/>
          <a:ln>
            <a:noFill/>
          </a:ln>
        </p:spPr>
        <p:txBody>
          <a:bodyPr spcFirstLastPara="1" wrap="square" lIns="91425" tIns="45700" rIns="91425" bIns="45700" anchor="t" anchorCtr="0">
            <a:spAutoFit/>
          </a:bodyPr>
          <a:lstStyle/>
          <a:p>
            <a:pPr algn="just">
              <a:lnSpc>
                <a:spcPct val="150000"/>
              </a:lnSpc>
            </a:pPr>
            <a:r>
              <a:rPr lang="en-US" sz="1100" dirty="0">
                <a:solidFill>
                  <a:schemeClr val="tx1"/>
                </a:solidFill>
                <a:latin typeface="Nohemi Light" pitchFamily="2" charset="0"/>
              </a:rPr>
              <a:t>Lorem ipsum dolor sit </a:t>
            </a:r>
            <a:r>
              <a:rPr lang="en-US" sz="1100" dirty="0" err="1">
                <a:solidFill>
                  <a:schemeClr val="tx1"/>
                </a:solidFill>
                <a:latin typeface="Nohemi Light" pitchFamily="2" charset="0"/>
              </a:rPr>
              <a:t>amet</a:t>
            </a:r>
            <a:r>
              <a:rPr lang="en-US" sz="1100" dirty="0">
                <a:solidFill>
                  <a:schemeClr val="tx1"/>
                </a:solidFill>
                <a:latin typeface="Nohemi Light" pitchFamily="2" charset="0"/>
              </a:rPr>
              <a:t>, </a:t>
            </a:r>
            <a:r>
              <a:rPr lang="en-US" sz="1100" dirty="0" err="1">
                <a:solidFill>
                  <a:schemeClr val="tx1"/>
                </a:solidFill>
                <a:latin typeface="Nohemi Light" pitchFamily="2" charset="0"/>
              </a:rPr>
              <a:t>consectetur</a:t>
            </a:r>
            <a:r>
              <a:rPr lang="en-US" sz="1100" dirty="0">
                <a:solidFill>
                  <a:schemeClr val="tx1"/>
                </a:solidFill>
                <a:latin typeface="Nohemi Light" pitchFamily="2" charset="0"/>
              </a:rPr>
              <a:t> </a:t>
            </a:r>
            <a:r>
              <a:rPr lang="en-US" sz="1100" dirty="0" err="1">
                <a:solidFill>
                  <a:schemeClr val="tx1"/>
                </a:solidFill>
                <a:latin typeface="Nohemi Light" pitchFamily="2" charset="0"/>
              </a:rPr>
              <a:t>adipiscing</a:t>
            </a:r>
            <a:r>
              <a:rPr lang="en-US" sz="1100" dirty="0">
                <a:solidFill>
                  <a:schemeClr val="tx1"/>
                </a:solidFill>
                <a:latin typeface="Nohemi Light" pitchFamily="2" charset="0"/>
              </a:rPr>
              <a:t> </a:t>
            </a:r>
            <a:r>
              <a:rPr lang="en-US" sz="1100" dirty="0" err="1">
                <a:solidFill>
                  <a:schemeClr val="tx1"/>
                </a:solidFill>
                <a:latin typeface="Nohemi Light" pitchFamily="2" charset="0"/>
              </a:rPr>
              <a:t>elit</a:t>
            </a:r>
            <a:r>
              <a:rPr lang="en-US" sz="1100" dirty="0">
                <a:solidFill>
                  <a:schemeClr val="tx1"/>
                </a:solidFill>
                <a:latin typeface="Nohemi Light" pitchFamily="2" charset="0"/>
              </a:rPr>
              <a:t>. </a:t>
            </a:r>
            <a:r>
              <a:rPr lang="en-US" sz="1100" dirty="0" err="1">
                <a:solidFill>
                  <a:schemeClr val="tx1"/>
                </a:solidFill>
                <a:latin typeface="Nohemi Light" pitchFamily="2" charset="0"/>
              </a:rPr>
              <a:t>Suspendisse</a:t>
            </a:r>
            <a:r>
              <a:rPr lang="en-US" sz="1100" dirty="0">
                <a:solidFill>
                  <a:schemeClr val="tx1"/>
                </a:solidFill>
                <a:latin typeface="Nohemi Light" pitchFamily="2" charset="0"/>
              </a:rPr>
              <a:t> in mi sed </a:t>
            </a:r>
            <a:r>
              <a:rPr lang="en-US" sz="1100" dirty="0" err="1">
                <a:solidFill>
                  <a:schemeClr val="tx1"/>
                </a:solidFill>
                <a:latin typeface="Nohemi Light" pitchFamily="2" charset="0"/>
              </a:rPr>
              <a:t>velit</a:t>
            </a:r>
            <a:r>
              <a:rPr lang="en-US" sz="1100" dirty="0">
                <a:solidFill>
                  <a:schemeClr val="tx1"/>
                </a:solidFill>
                <a:latin typeface="Nohemi Light" pitchFamily="2" charset="0"/>
              </a:rPr>
              <a:t> lacinia </a:t>
            </a:r>
            <a:r>
              <a:rPr lang="en-US" sz="1100" dirty="0" err="1">
                <a:solidFill>
                  <a:schemeClr val="tx1"/>
                </a:solidFill>
                <a:latin typeface="Nohemi Light" pitchFamily="2" charset="0"/>
              </a:rPr>
              <a:t>vulputate</a:t>
            </a:r>
            <a:r>
              <a:rPr lang="en-US" sz="1100" dirty="0">
                <a:solidFill>
                  <a:schemeClr val="tx1"/>
                </a:solidFill>
                <a:latin typeface="Nohemi Light" pitchFamily="2" charset="0"/>
              </a:rPr>
              <a:t>.</a:t>
            </a:r>
          </a:p>
        </p:txBody>
      </p:sp>
      <p:sp>
        <p:nvSpPr>
          <p:cNvPr id="381" name="Google Shape;381;p11"/>
          <p:cNvSpPr/>
          <p:nvPr/>
        </p:nvSpPr>
        <p:spPr>
          <a:xfrm>
            <a:off x="663494" y="1862457"/>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385" name="Google Shape;385;p11"/>
          <p:cNvSpPr txBox="1"/>
          <p:nvPr/>
        </p:nvSpPr>
        <p:spPr>
          <a:xfrm>
            <a:off x="1317191" y="1922565"/>
            <a:ext cx="280519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dirty="0">
                <a:solidFill>
                  <a:schemeClr val="bg1"/>
                </a:solidFill>
                <a:latin typeface="Nohemi" pitchFamily="2" charset="0"/>
              </a:rPr>
              <a:t>DELIVERABLE</a:t>
            </a:r>
            <a:br>
              <a:rPr lang="sk-SK" dirty="0">
                <a:solidFill>
                  <a:schemeClr val="bg1"/>
                </a:solidFill>
                <a:latin typeface="Nohemi" pitchFamily="2" charset="0"/>
              </a:rPr>
            </a:br>
            <a:r>
              <a:rPr lang="en-US" dirty="0">
                <a:solidFill>
                  <a:schemeClr val="bg1"/>
                </a:solidFill>
                <a:latin typeface="Nohemi" pitchFamily="2" charset="0"/>
                <a:ea typeface="Manrope Light"/>
                <a:cs typeface="Manrope Light"/>
                <a:sym typeface="Manrope Light"/>
              </a:rPr>
              <a:t>X.1</a:t>
            </a:r>
          </a:p>
        </p:txBody>
      </p:sp>
      <p:sp>
        <p:nvSpPr>
          <p:cNvPr id="386" name="Google Shape;386;p11"/>
          <p:cNvSpPr/>
          <p:nvPr/>
        </p:nvSpPr>
        <p:spPr>
          <a:xfrm>
            <a:off x="837083" y="2042122"/>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2" name="Google Shape;380;p11">
            <a:extLst>
              <a:ext uri="{FF2B5EF4-FFF2-40B4-BE49-F238E27FC236}">
                <a16:creationId xmlns:a16="http://schemas.microsoft.com/office/drawing/2014/main" id="{768773EB-1E7B-A390-E19A-F393979F41FD}"/>
              </a:ext>
            </a:extLst>
          </p:cNvPr>
          <p:cNvSpPr txBox="1"/>
          <p:nvPr/>
        </p:nvSpPr>
        <p:spPr>
          <a:xfrm>
            <a:off x="663494" y="3998764"/>
            <a:ext cx="5153006" cy="646290"/>
          </a:xfrm>
          <a:prstGeom prst="rect">
            <a:avLst/>
          </a:prstGeom>
          <a:noFill/>
          <a:ln>
            <a:noFill/>
          </a:ln>
        </p:spPr>
        <p:txBody>
          <a:bodyPr spcFirstLastPara="1" wrap="square" lIns="91425" tIns="45700" rIns="91425" bIns="45700" anchor="t" anchorCtr="0">
            <a:spAutoFit/>
          </a:bodyPr>
          <a:lstStyle/>
          <a:p>
            <a:pPr algn="just">
              <a:lnSpc>
                <a:spcPct val="150000"/>
              </a:lnSpc>
            </a:pPr>
            <a:r>
              <a:rPr lang="en-US" sz="1200" dirty="0">
                <a:solidFill>
                  <a:schemeClr val="tx1"/>
                </a:solidFill>
                <a:latin typeface="Nohemi Light" pitchFamily="2" charset="0"/>
              </a:rPr>
              <a:t>Lorem ipsum dolor sit </a:t>
            </a:r>
            <a:r>
              <a:rPr lang="en-US" sz="1200" dirty="0" err="1">
                <a:solidFill>
                  <a:schemeClr val="tx1"/>
                </a:solidFill>
                <a:latin typeface="Nohemi Light" pitchFamily="2" charset="0"/>
              </a:rPr>
              <a:t>amet</a:t>
            </a:r>
            <a:r>
              <a:rPr lang="en-US" sz="1200" dirty="0">
                <a:solidFill>
                  <a:schemeClr val="tx1"/>
                </a:solidFill>
                <a:latin typeface="Nohemi Light" pitchFamily="2" charset="0"/>
              </a:rPr>
              <a:t>, </a:t>
            </a:r>
            <a:r>
              <a:rPr lang="en-US" sz="1200" dirty="0" err="1">
                <a:solidFill>
                  <a:schemeClr val="tx1"/>
                </a:solidFill>
                <a:latin typeface="Nohemi Light" pitchFamily="2" charset="0"/>
              </a:rPr>
              <a:t>consectetur</a:t>
            </a:r>
            <a:r>
              <a:rPr lang="en-US" sz="1200" dirty="0">
                <a:solidFill>
                  <a:schemeClr val="tx1"/>
                </a:solidFill>
                <a:latin typeface="Nohemi Light" pitchFamily="2" charset="0"/>
              </a:rPr>
              <a:t> </a:t>
            </a:r>
            <a:r>
              <a:rPr lang="en-US" sz="1200" dirty="0" err="1">
                <a:solidFill>
                  <a:schemeClr val="tx1"/>
                </a:solidFill>
                <a:latin typeface="Nohemi Light" pitchFamily="2" charset="0"/>
              </a:rPr>
              <a:t>adipiscing</a:t>
            </a:r>
            <a:r>
              <a:rPr lang="en-US" sz="1200" dirty="0">
                <a:solidFill>
                  <a:schemeClr val="tx1"/>
                </a:solidFill>
                <a:latin typeface="Nohemi Light" pitchFamily="2" charset="0"/>
              </a:rPr>
              <a:t> </a:t>
            </a:r>
            <a:r>
              <a:rPr lang="en-US" sz="1200" dirty="0" err="1">
                <a:solidFill>
                  <a:schemeClr val="tx1"/>
                </a:solidFill>
                <a:latin typeface="Nohemi Light" pitchFamily="2" charset="0"/>
              </a:rPr>
              <a:t>elit</a:t>
            </a:r>
            <a:r>
              <a:rPr lang="en-US" sz="1200" dirty="0">
                <a:solidFill>
                  <a:schemeClr val="tx1"/>
                </a:solidFill>
                <a:latin typeface="Nohemi Light" pitchFamily="2" charset="0"/>
              </a:rPr>
              <a:t>. </a:t>
            </a:r>
            <a:r>
              <a:rPr lang="en-US" sz="1200" dirty="0" err="1">
                <a:solidFill>
                  <a:schemeClr val="tx1"/>
                </a:solidFill>
                <a:latin typeface="Nohemi Light" pitchFamily="2" charset="0"/>
              </a:rPr>
              <a:t>Suspendisse</a:t>
            </a:r>
            <a:r>
              <a:rPr lang="en-US" sz="1200" dirty="0">
                <a:solidFill>
                  <a:schemeClr val="tx1"/>
                </a:solidFill>
                <a:latin typeface="Nohemi Light" pitchFamily="2" charset="0"/>
              </a:rPr>
              <a:t> in mi sed </a:t>
            </a:r>
            <a:r>
              <a:rPr lang="en-US" sz="1200" dirty="0" err="1">
                <a:solidFill>
                  <a:schemeClr val="tx1"/>
                </a:solidFill>
                <a:latin typeface="Nohemi Light" pitchFamily="2" charset="0"/>
              </a:rPr>
              <a:t>velit</a:t>
            </a:r>
            <a:r>
              <a:rPr lang="en-US" sz="1200" dirty="0">
                <a:solidFill>
                  <a:schemeClr val="tx1"/>
                </a:solidFill>
                <a:latin typeface="Nohemi Light" pitchFamily="2" charset="0"/>
              </a:rPr>
              <a:t> lacinia </a:t>
            </a:r>
            <a:r>
              <a:rPr lang="en-US" sz="1200" dirty="0" err="1">
                <a:solidFill>
                  <a:schemeClr val="tx1"/>
                </a:solidFill>
                <a:latin typeface="Nohemi Light" pitchFamily="2" charset="0"/>
              </a:rPr>
              <a:t>vulputate</a:t>
            </a:r>
            <a:r>
              <a:rPr lang="en-US" sz="1200" dirty="0">
                <a:solidFill>
                  <a:schemeClr val="tx1"/>
                </a:solidFill>
                <a:latin typeface="Nohemi Light" pitchFamily="2" charset="0"/>
              </a:rPr>
              <a:t>.</a:t>
            </a:r>
          </a:p>
        </p:txBody>
      </p:sp>
      <p:sp>
        <p:nvSpPr>
          <p:cNvPr id="3" name="Google Shape;381;p11">
            <a:extLst>
              <a:ext uri="{FF2B5EF4-FFF2-40B4-BE49-F238E27FC236}">
                <a16:creationId xmlns:a16="http://schemas.microsoft.com/office/drawing/2014/main" id="{1F73EFE5-0671-F5A5-DDD6-1A97AEE71CA6}"/>
              </a:ext>
            </a:extLst>
          </p:cNvPr>
          <p:cNvSpPr/>
          <p:nvPr/>
        </p:nvSpPr>
        <p:spPr>
          <a:xfrm>
            <a:off x="663494" y="3289290"/>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4" name="Google Shape;385;p11">
            <a:extLst>
              <a:ext uri="{FF2B5EF4-FFF2-40B4-BE49-F238E27FC236}">
                <a16:creationId xmlns:a16="http://schemas.microsoft.com/office/drawing/2014/main" id="{E2B5A18C-8B42-EEF8-B344-4BCFE32D0080}"/>
              </a:ext>
            </a:extLst>
          </p:cNvPr>
          <p:cNvSpPr txBox="1"/>
          <p:nvPr/>
        </p:nvSpPr>
        <p:spPr>
          <a:xfrm>
            <a:off x="1317191" y="3349398"/>
            <a:ext cx="280519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dirty="0">
                <a:solidFill>
                  <a:schemeClr val="bg1"/>
                </a:solidFill>
                <a:latin typeface="Nohemi" pitchFamily="2" charset="0"/>
              </a:rPr>
              <a:t>DELIVERABLE </a:t>
            </a:r>
            <a:br>
              <a:rPr lang="sk-SK" dirty="0">
                <a:solidFill>
                  <a:schemeClr val="bg1"/>
                </a:solidFill>
                <a:latin typeface="Nohemi" pitchFamily="2" charset="0"/>
              </a:rPr>
            </a:br>
            <a:r>
              <a:rPr lang="en-US" dirty="0">
                <a:solidFill>
                  <a:schemeClr val="lt2"/>
                </a:solidFill>
                <a:latin typeface="Nohemi" pitchFamily="2" charset="0"/>
                <a:ea typeface="Manrope Light"/>
                <a:cs typeface="Manrope Light"/>
                <a:sym typeface="Manrope Light"/>
              </a:rPr>
              <a:t>X.2</a:t>
            </a:r>
          </a:p>
        </p:txBody>
      </p:sp>
      <p:sp>
        <p:nvSpPr>
          <p:cNvPr id="5" name="Google Shape;386;p11">
            <a:extLst>
              <a:ext uri="{FF2B5EF4-FFF2-40B4-BE49-F238E27FC236}">
                <a16:creationId xmlns:a16="http://schemas.microsoft.com/office/drawing/2014/main" id="{3E4241F7-6429-25DB-7546-F25DECD3A47E}"/>
              </a:ext>
            </a:extLst>
          </p:cNvPr>
          <p:cNvSpPr/>
          <p:nvPr/>
        </p:nvSpPr>
        <p:spPr>
          <a:xfrm>
            <a:off x="837083" y="3468955"/>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10" name="Google Shape;380;p11">
            <a:extLst>
              <a:ext uri="{FF2B5EF4-FFF2-40B4-BE49-F238E27FC236}">
                <a16:creationId xmlns:a16="http://schemas.microsoft.com/office/drawing/2014/main" id="{FCC3F3F6-ABC7-DFC5-FF30-5BDF4948D5CF}"/>
              </a:ext>
            </a:extLst>
          </p:cNvPr>
          <p:cNvSpPr txBox="1"/>
          <p:nvPr/>
        </p:nvSpPr>
        <p:spPr>
          <a:xfrm>
            <a:off x="663494" y="5463115"/>
            <a:ext cx="5153006" cy="646290"/>
          </a:xfrm>
          <a:prstGeom prst="rect">
            <a:avLst/>
          </a:prstGeom>
          <a:noFill/>
          <a:ln>
            <a:noFill/>
          </a:ln>
        </p:spPr>
        <p:txBody>
          <a:bodyPr spcFirstLastPara="1" wrap="square" lIns="91425" tIns="45700" rIns="91425" bIns="45700" anchor="t" anchorCtr="0">
            <a:spAutoFit/>
          </a:bodyPr>
          <a:lstStyle/>
          <a:p>
            <a:pPr algn="just">
              <a:lnSpc>
                <a:spcPct val="150000"/>
              </a:lnSpc>
            </a:pPr>
            <a:r>
              <a:rPr lang="en-US" sz="1200" dirty="0">
                <a:solidFill>
                  <a:schemeClr val="tx1"/>
                </a:solidFill>
                <a:latin typeface="Nohemi Light" pitchFamily="2" charset="0"/>
              </a:rPr>
              <a:t>Lorem ipsum dolor sit </a:t>
            </a:r>
            <a:r>
              <a:rPr lang="en-US" sz="1200" dirty="0" err="1">
                <a:solidFill>
                  <a:schemeClr val="tx1"/>
                </a:solidFill>
                <a:latin typeface="Nohemi Light" pitchFamily="2" charset="0"/>
              </a:rPr>
              <a:t>amet</a:t>
            </a:r>
            <a:r>
              <a:rPr lang="en-US" sz="1200" dirty="0">
                <a:solidFill>
                  <a:schemeClr val="tx1"/>
                </a:solidFill>
                <a:latin typeface="Nohemi Light" pitchFamily="2" charset="0"/>
              </a:rPr>
              <a:t>, </a:t>
            </a:r>
            <a:r>
              <a:rPr lang="en-US" sz="1200" dirty="0" err="1">
                <a:solidFill>
                  <a:schemeClr val="tx1"/>
                </a:solidFill>
                <a:latin typeface="Nohemi Light" pitchFamily="2" charset="0"/>
              </a:rPr>
              <a:t>consectetur</a:t>
            </a:r>
            <a:r>
              <a:rPr lang="en-US" sz="1200" dirty="0">
                <a:solidFill>
                  <a:schemeClr val="tx1"/>
                </a:solidFill>
                <a:latin typeface="Nohemi Light" pitchFamily="2" charset="0"/>
              </a:rPr>
              <a:t> </a:t>
            </a:r>
            <a:r>
              <a:rPr lang="en-US" sz="1200" dirty="0" err="1">
                <a:solidFill>
                  <a:schemeClr val="tx1"/>
                </a:solidFill>
                <a:latin typeface="Nohemi Light" pitchFamily="2" charset="0"/>
              </a:rPr>
              <a:t>adipiscing</a:t>
            </a:r>
            <a:r>
              <a:rPr lang="en-US" sz="1200" dirty="0">
                <a:solidFill>
                  <a:schemeClr val="tx1"/>
                </a:solidFill>
                <a:latin typeface="Nohemi Light" pitchFamily="2" charset="0"/>
              </a:rPr>
              <a:t> </a:t>
            </a:r>
            <a:r>
              <a:rPr lang="en-US" sz="1200" dirty="0" err="1">
                <a:solidFill>
                  <a:schemeClr val="tx1"/>
                </a:solidFill>
                <a:latin typeface="Nohemi Light" pitchFamily="2" charset="0"/>
              </a:rPr>
              <a:t>elit</a:t>
            </a:r>
            <a:r>
              <a:rPr lang="en-US" sz="1200" dirty="0">
                <a:solidFill>
                  <a:schemeClr val="tx1"/>
                </a:solidFill>
                <a:latin typeface="Nohemi Light" pitchFamily="2" charset="0"/>
              </a:rPr>
              <a:t>. </a:t>
            </a:r>
            <a:r>
              <a:rPr lang="en-US" sz="1200" dirty="0" err="1">
                <a:solidFill>
                  <a:schemeClr val="tx1"/>
                </a:solidFill>
                <a:latin typeface="Nohemi Light" pitchFamily="2" charset="0"/>
              </a:rPr>
              <a:t>Suspendisse</a:t>
            </a:r>
            <a:r>
              <a:rPr lang="en-US" sz="1200" dirty="0">
                <a:solidFill>
                  <a:schemeClr val="tx1"/>
                </a:solidFill>
                <a:latin typeface="Nohemi Light" pitchFamily="2" charset="0"/>
              </a:rPr>
              <a:t> in mi sed </a:t>
            </a:r>
            <a:r>
              <a:rPr lang="en-US" sz="1200" dirty="0" err="1">
                <a:solidFill>
                  <a:schemeClr val="tx1"/>
                </a:solidFill>
                <a:latin typeface="Nohemi Light" pitchFamily="2" charset="0"/>
              </a:rPr>
              <a:t>velit</a:t>
            </a:r>
            <a:r>
              <a:rPr lang="en-US" sz="1200" dirty="0">
                <a:solidFill>
                  <a:schemeClr val="tx1"/>
                </a:solidFill>
                <a:latin typeface="Nohemi Light" pitchFamily="2" charset="0"/>
              </a:rPr>
              <a:t> lacinia </a:t>
            </a:r>
            <a:r>
              <a:rPr lang="en-US" sz="1200" dirty="0" err="1">
                <a:solidFill>
                  <a:schemeClr val="tx1"/>
                </a:solidFill>
                <a:latin typeface="Nohemi Light" pitchFamily="2" charset="0"/>
              </a:rPr>
              <a:t>vulputate</a:t>
            </a:r>
            <a:r>
              <a:rPr lang="en-US" sz="1200" dirty="0">
                <a:solidFill>
                  <a:schemeClr val="tx1"/>
                </a:solidFill>
                <a:latin typeface="Nohemi Light" pitchFamily="2" charset="0"/>
              </a:rPr>
              <a:t>.</a:t>
            </a:r>
          </a:p>
        </p:txBody>
      </p:sp>
      <p:sp>
        <p:nvSpPr>
          <p:cNvPr id="11" name="Google Shape;381;p11">
            <a:extLst>
              <a:ext uri="{FF2B5EF4-FFF2-40B4-BE49-F238E27FC236}">
                <a16:creationId xmlns:a16="http://schemas.microsoft.com/office/drawing/2014/main" id="{18682C32-B77D-BB17-C3D1-BE56F1D96353}"/>
              </a:ext>
            </a:extLst>
          </p:cNvPr>
          <p:cNvSpPr/>
          <p:nvPr/>
        </p:nvSpPr>
        <p:spPr>
          <a:xfrm>
            <a:off x="663494" y="4753641"/>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12" name="Google Shape;385;p11">
            <a:extLst>
              <a:ext uri="{FF2B5EF4-FFF2-40B4-BE49-F238E27FC236}">
                <a16:creationId xmlns:a16="http://schemas.microsoft.com/office/drawing/2014/main" id="{567BB5FE-32BA-7EE7-8C52-92D013320620}"/>
              </a:ext>
            </a:extLst>
          </p:cNvPr>
          <p:cNvSpPr txBox="1"/>
          <p:nvPr/>
        </p:nvSpPr>
        <p:spPr>
          <a:xfrm>
            <a:off x="1317191" y="4813749"/>
            <a:ext cx="280519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dirty="0">
                <a:solidFill>
                  <a:schemeClr val="bg1"/>
                </a:solidFill>
                <a:latin typeface="Nohemi" pitchFamily="2" charset="0"/>
              </a:rPr>
              <a:t>DELIVERABLE </a:t>
            </a:r>
            <a:br>
              <a:rPr lang="sk-SK" dirty="0">
                <a:solidFill>
                  <a:schemeClr val="bg1"/>
                </a:solidFill>
                <a:latin typeface="Nohemi" pitchFamily="2" charset="0"/>
              </a:rPr>
            </a:br>
            <a:r>
              <a:rPr lang="en-US" dirty="0">
                <a:solidFill>
                  <a:schemeClr val="lt2"/>
                </a:solidFill>
                <a:latin typeface="Nohemi" pitchFamily="2" charset="0"/>
                <a:ea typeface="Manrope Light"/>
                <a:cs typeface="Manrope Light"/>
                <a:sym typeface="Manrope Light"/>
              </a:rPr>
              <a:t>X.3</a:t>
            </a:r>
          </a:p>
        </p:txBody>
      </p:sp>
      <p:sp>
        <p:nvSpPr>
          <p:cNvPr id="13" name="Google Shape;386;p11">
            <a:extLst>
              <a:ext uri="{FF2B5EF4-FFF2-40B4-BE49-F238E27FC236}">
                <a16:creationId xmlns:a16="http://schemas.microsoft.com/office/drawing/2014/main" id="{35EEA75A-A349-D86F-CF45-726EEED35712}"/>
              </a:ext>
            </a:extLst>
          </p:cNvPr>
          <p:cNvSpPr/>
          <p:nvPr/>
        </p:nvSpPr>
        <p:spPr>
          <a:xfrm>
            <a:off x="837083" y="4933306"/>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14" name="Google Shape;380;p11">
            <a:extLst>
              <a:ext uri="{FF2B5EF4-FFF2-40B4-BE49-F238E27FC236}">
                <a16:creationId xmlns:a16="http://schemas.microsoft.com/office/drawing/2014/main" id="{383CCD61-784C-8C5C-1994-4996842B3C46}"/>
              </a:ext>
            </a:extLst>
          </p:cNvPr>
          <p:cNvSpPr txBox="1"/>
          <p:nvPr/>
        </p:nvSpPr>
        <p:spPr>
          <a:xfrm>
            <a:off x="6375502" y="2571931"/>
            <a:ext cx="5153006" cy="646290"/>
          </a:xfrm>
          <a:prstGeom prst="rect">
            <a:avLst/>
          </a:prstGeom>
          <a:noFill/>
          <a:ln>
            <a:noFill/>
          </a:ln>
        </p:spPr>
        <p:txBody>
          <a:bodyPr spcFirstLastPara="1" wrap="square" lIns="91425" tIns="45700" rIns="91425" bIns="45700" anchor="t" anchorCtr="0">
            <a:spAutoFit/>
          </a:bodyPr>
          <a:lstStyle/>
          <a:p>
            <a:pPr algn="just">
              <a:lnSpc>
                <a:spcPct val="150000"/>
              </a:lnSpc>
            </a:pPr>
            <a:r>
              <a:rPr lang="en-US" sz="1200" dirty="0">
                <a:solidFill>
                  <a:schemeClr val="tx1"/>
                </a:solidFill>
                <a:latin typeface="Nohemi Light" pitchFamily="2" charset="0"/>
              </a:rPr>
              <a:t>Lorem ipsum dolor sit </a:t>
            </a:r>
            <a:r>
              <a:rPr lang="en-US" sz="1200" dirty="0" err="1">
                <a:solidFill>
                  <a:schemeClr val="tx1"/>
                </a:solidFill>
                <a:latin typeface="Nohemi Light" pitchFamily="2" charset="0"/>
              </a:rPr>
              <a:t>amet</a:t>
            </a:r>
            <a:r>
              <a:rPr lang="en-US" sz="1200" dirty="0">
                <a:solidFill>
                  <a:schemeClr val="tx1"/>
                </a:solidFill>
                <a:latin typeface="Nohemi Light" pitchFamily="2" charset="0"/>
              </a:rPr>
              <a:t>, </a:t>
            </a:r>
            <a:r>
              <a:rPr lang="en-US" sz="1200" dirty="0" err="1">
                <a:solidFill>
                  <a:schemeClr val="tx1"/>
                </a:solidFill>
                <a:latin typeface="Nohemi Light" pitchFamily="2" charset="0"/>
              </a:rPr>
              <a:t>consectetur</a:t>
            </a:r>
            <a:r>
              <a:rPr lang="en-US" sz="1200" dirty="0">
                <a:solidFill>
                  <a:schemeClr val="tx1"/>
                </a:solidFill>
                <a:latin typeface="Nohemi Light" pitchFamily="2" charset="0"/>
              </a:rPr>
              <a:t> </a:t>
            </a:r>
            <a:r>
              <a:rPr lang="en-US" sz="1200" dirty="0" err="1">
                <a:solidFill>
                  <a:schemeClr val="tx1"/>
                </a:solidFill>
                <a:latin typeface="Nohemi Light" pitchFamily="2" charset="0"/>
              </a:rPr>
              <a:t>adipiscing</a:t>
            </a:r>
            <a:r>
              <a:rPr lang="en-US" sz="1200" dirty="0">
                <a:solidFill>
                  <a:schemeClr val="tx1"/>
                </a:solidFill>
                <a:latin typeface="Nohemi Light" pitchFamily="2" charset="0"/>
              </a:rPr>
              <a:t> </a:t>
            </a:r>
            <a:r>
              <a:rPr lang="en-US" sz="1200" dirty="0" err="1">
                <a:solidFill>
                  <a:schemeClr val="tx1"/>
                </a:solidFill>
                <a:latin typeface="Nohemi Light" pitchFamily="2" charset="0"/>
              </a:rPr>
              <a:t>elit</a:t>
            </a:r>
            <a:r>
              <a:rPr lang="en-US" sz="1200" dirty="0">
                <a:solidFill>
                  <a:schemeClr val="tx1"/>
                </a:solidFill>
                <a:latin typeface="Nohemi Light" pitchFamily="2" charset="0"/>
              </a:rPr>
              <a:t>. </a:t>
            </a:r>
            <a:r>
              <a:rPr lang="en-US" sz="1200" dirty="0" err="1">
                <a:solidFill>
                  <a:schemeClr val="tx1"/>
                </a:solidFill>
                <a:latin typeface="Nohemi Light" pitchFamily="2" charset="0"/>
              </a:rPr>
              <a:t>Suspendisse</a:t>
            </a:r>
            <a:r>
              <a:rPr lang="en-US" sz="1200" dirty="0">
                <a:solidFill>
                  <a:schemeClr val="tx1"/>
                </a:solidFill>
                <a:latin typeface="Nohemi Light" pitchFamily="2" charset="0"/>
              </a:rPr>
              <a:t> in mi sed </a:t>
            </a:r>
            <a:r>
              <a:rPr lang="en-US" sz="1200" dirty="0" err="1">
                <a:solidFill>
                  <a:schemeClr val="tx1"/>
                </a:solidFill>
                <a:latin typeface="Nohemi Light" pitchFamily="2" charset="0"/>
              </a:rPr>
              <a:t>velit</a:t>
            </a:r>
            <a:r>
              <a:rPr lang="en-US" sz="1200" dirty="0">
                <a:solidFill>
                  <a:schemeClr val="tx1"/>
                </a:solidFill>
                <a:latin typeface="Nohemi Light" pitchFamily="2" charset="0"/>
              </a:rPr>
              <a:t> lacinia </a:t>
            </a:r>
            <a:r>
              <a:rPr lang="en-US" sz="1200" dirty="0" err="1">
                <a:solidFill>
                  <a:schemeClr val="tx1"/>
                </a:solidFill>
                <a:latin typeface="Nohemi Light" pitchFamily="2" charset="0"/>
              </a:rPr>
              <a:t>vulputate</a:t>
            </a:r>
            <a:r>
              <a:rPr lang="en-US" sz="1200" dirty="0">
                <a:solidFill>
                  <a:schemeClr val="tx1"/>
                </a:solidFill>
                <a:latin typeface="Nohemi Light" pitchFamily="2" charset="0"/>
              </a:rPr>
              <a:t>.</a:t>
            </a:r>
          </a:p>
        </p:txBody>
      </p:sp>
      <p:sp>
        <p:nvSpPr>
          <p:cNvPr id="15" name="Google Shape;381;p11">
            <a:extLst>
              <a:ext uri="{FF2B5EF4-FFF2-40B4-BE49-F238E27FC236}">
                <a16:creationId xmlns:a16="http://schemas.microsoft.com/office/drawing/2014/main" id="{41788577-145A-D84B-A759-2803EA87F2FE}"/>
              </a:ext>
            </a:extLst>
          </p:cNvPr>
          <p:cNvSpPr/>
          <p:nvPr/>
        </p:nvSpPr>
        <p:spPr>
          <a:xfrm>
            <a:off x="6375502" y="1862457"/>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16" name="Google Shape;385;p11">
            <a:extLst>
              <a:ext uri="{FF2B5EF4-FFF2-40B4-BE49-F238E27FC236}">
                <a16:creationId xmlns:a16="http://schemas.microsoft.com/office/drawing/2014/main" id="{515FB217-F207-AB50-E552-D3D7434037DD}"/>
              </a:ext>
            </a:extLst>
          </p:cNvPr>
          <p:cNvSpPr txBox="1"/>
          <p:nvPr/>
        </p:nvSpPr>
        <p:spPr>
          <a:xfrm>
            <a:off x="7029199" y="1922565"/>
            <a:ext cx="280519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dirty="0">
                <a:solidFill>
                  <a:schemeClr val="bg1"/>
                </a:solidFill>
                <a:latin typeface="Nohemi" pitchFamily="2" charset="0"/>
              </a:rPr>
              <a:t>DELIVERABLE </a:t>
            </a:r>
            <a:br>
              <a:rPr lang="sk-SK" dirty="0">
                <a:solidFill>
                  <a:schemeClr val="bg1"/>
                </a:solidFill>
                <a:latin typeface="Nohemi" pitchFamily="2" charset="0"/>
              </a:rPr>
            </a:br>
            <a:r>
              <a:rPr lang="en-US" dirty="0">
                <a:solidFill>
                  <a:schemeClr val="lt2"/>
                </a:solidFill>
                <a:latin typeface="Nohemi" pitchFamily="2" charset="0"/>
                <a:ea typeface="Manrope Light"/>
                <a:cs typeface="Manrope Light"/>
                <a:sym typeface="Manrope Light"/>
              </a:rPr>
              <a:t>X.4</a:t>
            </a:r>
          </a:p>
        </p:txBody>
      </p:sp>
      <p:sp>
        <p:nvSpPr>
          <p:cNvPr id="17" name="Google Shape;386;p11">
            <a:extLst>
              <a:ext uri="{FF2B5EF4-FFF2-40B4-BE49-F238E27FC236}">
                <a16:creationId xmlns:a16="http://schemas.microsoft.com/office/drawing/2014/main" id="{08F37B06-32B7-019A-D296-365420CF7FF1}"/>
              </a:ext>
            </a:extLst>
          </p:cNvPr>
          <p:cNvSpPr/>
          <p:nvPr/>
        </p:nvSpPr>
        <p:spPr>
          <a:xfrm>
            <a:off x="6549091" y="2042122"/>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18" name="Google Shape;380;p11">
            <a:extLst>
              <a:ext uri="{FF2B5EF4-FFF2-40B4-BE49-F238E27FC236}">
                <a16:creationId xmlns:a16="http://schemas.microsoft.com/office/drawing/2014/main" id="{FB5E983D-ED26-80F0-B5E8-66AC99EEE34A}"/>
              </a:ext>
            </a:extLst>
          </p:cNvPr>
          <p:cNvSpPr txBox="1"/>
          <p:nvPr/>
        </p:nvSpPr>
        <p:spPr>
          <a:xfrm>
            <a:off x="6375502" y="3998764"/>
            <a:ext cx="5153006" cy="646290"/>
          </a:xfrm>
          <a:prstGeom prst="rect">
            <a:avLst/>
          </a:prstGeom>
          <a:noFill/>
          <a:ln>
            <a:noFill/>
          </a:ln>
        </p:spPr>
        <p:txBody>
          <a:bodyPr spcFirstLastPara="1" wrap="square" lIns="91425" tIns="45700" rIns="91425" bIns="45700" anchor="t" anchorCtr="0">
            <a:spAutoFit/>
          </a:bodyPr>
          <a:lstStyle/>
          <a:p>
            <a:pPr algn="just">
              <a:lnSpc>
                <a:spcPct val="150000"/>
              </a:lnSpc>
            </a:pPr>
            <a:r>
              <a:rPr lang="en-US" sz="1200" dirty="0">
                <a:solidFill>
                  <a:schemeClr val="tx1"/>
                </a:solidFill>
                <a:latin typeface="Nohemi Light" pitchFamily="2" charset="0"/>
              </a:rPr>
              <a:t>Lorem ipsum dolor sit </a:t>
            </a:r>
            <a:r>
              <a:rPr lang="en-US" sz="1200" dirty="0" err="1">
                <a:solidFill>
                  <a:schemeClr val="tx1"/>
                </a:solidFill>
                <a:latin typeface="Nohemi Light" pitchFamily="2" charset="0"/>
              </a:rPr>
              <a:t>amet</a:t>
            </a:r>
            <a:r>
              <a:rPr lang="en-US" sz="1200" dirty="0">
                <a:solidFill>
                  <a:schemeClr val="tx1"/>
                </a:solidFill>
                <a:latin typeface="Nohemi Light" pitchFamily="2" charset="0"/>
              </a:rPr>
              <a:t>, </a:t>
            </a:r>
            <a:r>
              <a:rPr lang="en-US" sz="1200" dirty="0" err="1">
                <a:solidFill>
                  <a:schemeClr val="tx1"/>
                </a:solidFill>
                <a:latin typeface="Nohemi Light" pitchFamily="2" charset="0"/>
              </a:rPr>
              <a:t>consectetur</a:t>
            </a:r>
            <a:r>
              <a:rPr lang="en-US" sz="1200" dirty="0">
                <a:solidFill>
                  <a:schemeClr val="tx1"/>
                </a:solidFill>
                <a:latin typeface="Nohemi Light" pitchFamily="2" charset="0"/>
              </a:rPr>
              <a:t> </a:t>
            </a:r>
            <a:r>
              <a:rPr lang="en-US" sz="1200" dirty="0" err="1">
                <a:solidFill>
                  <a:schemeClr val="tx1"/>
                </a:solidFill>
                <a:latin typeface="Nohemi Light" pitchFamily="2" charset="0"/>
              </a:rPr>
              <a:t>adipiscing</a:t>
            </a:r>
            <a:r>
              <a:rPr lang="en-US" sz="1200" dirty="0">
                <a:solidFill>
                  <a:schemeClr val="tx1"/>
                </a:solidFill>
                <a:latin typeface="Nohemi Light" pitchFamily="2" charset="0"/>
              </a:rPr>
              <a:t> </a:t>
            </a:r>
            <a:r>
              <a:rPr lang="en-US" sz="1200" dirty="0" err="1">
                <a:solidFill>
                  <a:schemeClr val="tx1"/>
                </a:solidFill>
                <a:latin typeface="Nohemi Light" pitchFamily="2" charset="0"/>
              </a:rPr>
              <a:t>elit</a:t>
            </a:r>
            <a:r>
              <a:rPr lang="en-US" sz="1200" dirty="0">
                <a:solidFill>
                  <a:schemeClr val="tx1"/>
                </a:solidFill>
                <a:latin typeface="Nohemi Light" pitchFamily="2" charset="0"/>
              </a:rPr>
              <a:t>. </a:t>
            </a:r>
            <a:r>
              <a:rPr lang="en-US" sz="1200" dirty="0" err="1">
                <a:solidFill>
                  <a:schemeClr val="tx1"/>
                </a:solidFill>
                <a:latin typeface="Nohemi Light" pitchFamily="2" charset="0"/>
              </a:rPr>
              <a:t>Suspendisse</a:t>
            </a:r>
            <a:r>
              <a:rPr lang="en-US" sz="1200" dirty="0">
                <a:solidFill>
                  <a:schemeClr val="tx1"/>
                </a:solidFill>
                <a:latin typeface="Nohemi Light" pitchFamily="2" charset="0"/>
              </a:rPr>
              <a:t> in mi sed </a:t>
            </a:r>
            <a:r>
              <a:rPr lang="en-US" sz="1200" dirty="0" err="1">
                <a:solidFill>
                  <a:schemeClr val="tx1"/>
                </a:solidFill>
                <a:latin typeface="Nohemi Light" pitchFamily="2" charset="0"/>
              </a:rPr>
              <a:t>velit</a:t>
            </a:r>
            <a:r>
              <a:rPr lang="en-US" sz="1200" dirty="0">
                <a:solidFill>
                  <a:schemeClr val="tx1"/>
                </a:solidFill>
                <a:latin typeface="Nohemi Light" pitchFamily="2" charset="0"/>
              </a:rPr>
              <a:t> lacinia </a:t>
            </a:r>
            <a:r>
              <a:rPr lang="en-US" sz="1200" dirty="0" err="1">
                <a:solidFill>
                  <a:schemeClr val="tx1"/>
                </a:solidFill>
                <a:latin typeface="Nohemi Light" pitchFamily="2" charset="0"/>
              </a:rPr>
              <a:t>vulputate</a:t>
            </a:r>
            <a:r>
              <a:rPr lang="en-US" sz="1200" dirty="0">
                <a:solidFill>
                  <a:schemeClr val="tx1"/>
                </a:solidFill>
                <a:latin typeface="Nohemi Light" pitchFamily="2" charset="0"/>
              </a:rPr>
              <a:t>.</a:t>
            </a:r>
          </a:p>
        </p:txBody>
      </p:sp>
      <p:sp>
        <p:nvSpPr>
          <p:cNvPr id="19" name="Google Shape;381;p11">
            <a:extLst>
              <a:ext uri="{FF2B5EF4-FFF2-40B4-BE49-F238E27FC236}">
                <a16:creationId xmlns:a16="http://schemas.microsoft.com/office/drawing/2014/main" id="{57B71AF8-173E-0284-D22F-A236ABBD91F6}"/>
              </a:ext>
            </a:extLst>
          </p:cNvPr>
          <p:cNvSpPr/>
          <p:nvPr/>
        </p:nvSpPr>
        <p:spPr>
          <a:xfrm>
            <a:off x="6375502" y="3289290"/>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20" name="Google Shape;385;p11">
            <a:extLst>
              <a:ext uri="{FF2B5EF4-FFF2-40B4-BE49-F238E27FC236}">
                <a16:creationId xmlns:a16="http://schemas.microsoft.com/office/drawing/2014/main" id="{4CB84570-198C-3515-C7E6-A290ED6225E9}"/>
              </a:ext>
            </a:extLst>
          </p:cNvPr>
          <p:cNvSpPr txBox="1"/>
          <p:nvPr/>
        </p:nvSpPr>
        <p:spPr>
          <a:xfrm>
            <a:off x="7029199" y="3349398"/>
            <a:ext cx="280519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dirty="0">
                <a:solidFill>
                  <a:schemeClr val="bg1"/>
                </a:solidFill>
                <a:latin typeface="Nohemi" pitchFamily="2" charset="0"/>
              </a:rPr>
              <a:t>DELIVERABLE </a:t>
            </a:r>
            <a:br>
              <a:rPr lang="sk-SK" dirty="0">
                <a:solidFill>
                  <a:schemeClr val="bg1"/>
                </a:solidFill>
                <a:latin typeface="Nohemi" pitchFamily="2" charset="0"/>
              </a:rPr>
            </a:br>
            <a:r>
              <a:rPr lang="en-US" dirty="0">
                <a:solidFill>
                  <a:schemeClr val="lt2"/>
                </a:solidFill>
                <a:latin typeface="Nohemi" pitchFamily="2" charset="0"/>
                <a:ea typeface="Manrope Light"/>
                <a:cs typeface="Manrope Light"/>
                <a:sym typeface="Manrope Light"/>
              </a:rPr>
              <a:t>X.5</a:t>
            </a:r>
          </a:p>
        </p:txBody>
      </p:sp>
      <p:sp>
        <p:nvSpPr>
          <p:cNvPr id="21" name="Google Shape;386;p11">
            <a:extLst>
              <a:ext uri="{FF2B5EF4-FFF2-40B4-BE49-F238E27FC236}">
                <a16:creationId xmlns:a16="http://schemas.microsoft.com/office/drawing/2014/main" id="{83777D60-7267-F90B-1BE3-B9283BEFBCEF}"/>
              </a:ext>
            </a:extLst>
          </p:cNvPr>
          <p:cNvSpPr/>
          <p:nvPr/>
        </p:nvSpPr>
        <p:spPr>
          <a:xfrm>
            <a:off x="6549091" y="3468955"/>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22" name="Google Shape;380;p11">
            <a:extLst>
              <a:ext uri="{FF2B5EF4-FFF2-40B4-BE49-F238E27FC236}">
                <a16:creationId xmlns:a16="http://schemas.microsoft.com/office/drawing/2014/main" id="{FA0D227D-E7B7-20EC-9A7A-2417220C6836}"/>
              </a:ext>
            </a:extLst>
          </p:cNvPr>
          <p:cNvSpPr txBox="1"/>
          <p:nvPr/>
        </p:nvSpPr>
        <p:spPr>
          <a:xfrm>
            <a:off x="6375502" y="5463115"/>
            <a:ext cx="5153006" cy="646290"/>
          </a:xfrm>
          <a:prstGeom prst="rect">
            <a:avLst/>
          </a:prstGeom>
          <a:noFill/>
          <a:ln>
            <a:noFill/>
          </a:ln>
        </p:spPr>
        <p:txBody>
          <a:bodyPr spcFirstLastPara="1" wrap="square" lIns="91425" tIns="45700" rIns="91425" bIns="45700" anchor="t" anchorCtr="0">
            <a:spAutoFit/>
          </a:bodyPr>
          <a:lstStyle/>
          <a:p>
            <a:pPr algn="just">
              <a:lnSpc>
                <a:spcPct val="150000"/>
              </a:lnSpc>
            </a:pPr>
            <a:r>
              <a:rPr lang="en-US" sz="1200" dirty="0">
                <a:solidFill>
                  <a:schemeClr val="tx1"/>
                </a:solidFill>
                <a:latin typeface="Nohemi Light" pitchFamily="2" charset="0"/>
              </a:rPr>
              <a:t>Lorem ipsum dolor sit </a:t>
            </a:r>
            <a:r>
              <a:rPr lang="en-US" sz="1200" dirty="0" err="1">
                <a:solidFill>
                  <a:schemeClr val="tx1"/>
                </a:solidFill>
                <a:latin typeface="Nohemi Light" pitchFamily="2" charset="0"/>
              </a:rPr>
              <a:t>amet</a:t>
            </a:r>
            <a:r>
              <a:rPr lang="en-US" sz="1200" dirty="0">
                <a:solidFill>
                  <a:schemeClr val="tx1"/>
                </a:solidFill>
                <a:latin typeface="Nohemi Light" pitchFamily="2" charset="0"/>
              </a:rPr>
              <a:t>, </a:t>
            </a:r>
            <a:r>
              <a:rPr lang="en-US" sz="1200" dirty="0" err="1">
                <a:solidFill>
                  <a:schemeClr val="tx1"/>
                </a:solidFill>
                <a:latin typeface="Nohemi Light" pitchFamily="2" charset="0"/>
              </a:rPr>
              <a:t>consectetur</a:t>
            </a:r>
            <a:r>
              <a:rPr lang="en-US" sz="1200" dirty="0">
                <a:solidFill>
                  <a:schemeClr val="tx1"/>
                </a:solidFill>
                <a:latin typeface="Nohemi Light" pitchFamily="2" charset="0"/>
              </a:rPr>
              <a:t> </a:t>
            </a:r>
            <a:r>
              <a:rPr lang="en-US" sz="1200" dirty="0" err="1">
                <a:solidFill>
                  <a:schemeClr val="tx1"/>
                </a:solidFill>
                <a:latin typeface="Nohemi Light" pitchFamily="2" charset="0"/>
              </a:rPr>
              <a:t>adipiscing</a:t>
            </a:r>
            <a:r>
              <a:rPr lang="en-US" sz="1200" dirty="0">
                <a:solidFill>
                  <a:schemeClr val="tx1"/>
                </a:solidFill>
                <a:latin typeface="Nohemi Light" pitchFamily="2" charset="0"/>
              </a:rPr>
              <a:t> </a:t>
            </a:r>
            <a:r>
              <a:rPr lang="en-US" sz="1200" dirty="0" err="1">
                <a:solidFill>
                  <a:schemeClr val="tx1"/>
                </a:solidFill>
                <a:latin typeface="Nohemi Light" pitchFamily="2" charset="0"/>
              </a:rPr>
              <a:t>elit</a:t>
            </a:r>
            <a:r>
              <a:rPr lang="en-US" sz="1200" dirty="0">
                <a:solidFill>
                  <a:schemeClr val="tx1"/>
                </a:solidFill>
                <a:latin typeface="Nohemi Light" pitchFamily="2" charset="0"/>
              </a:rPr>
              <a:t>. </a:t>
            </a:r>
            <a:r>
              <a:rPr lang="en-US" sz="1200" dirty="0" err="1">
                <a:solidFill>
                  <a:schemeClr val="tx1"/>
                </a:solidFill>
                <a:latin typeface="Nohemi Light" pitchFamily="2" charset="0"/>
              </a:rPr>
              <a:t>Suspendisse</a:t>
            </a:r>
            <a:r>
              <a:rPr lang="en-US" sz="1200" dirty="0">
                <a:solidFill>
                  <a:schemeClr val="tx1"/>
                </a:solidFill>
                <a:latin typeface="Nohemi Light" pitchFamily="2" charset="0"/>
              </a:rPr>
              <a:t> in mi sed </a:t>
            </a:r>
            <a:r>
              <a:rPr lang="en-US" sz="1200" dirty="0" err="1">
                <a:solidFill>
                  <a:schemeClr val="tx1"/>
                </a:solidFill>
                <a:latin typeface="Nohemi Light" pitchFamily="2" charset="0"/>
              </a:rPr>
              <a:t>velit</a:t>
            </a:r>
            <a:r>
              <a:rPr lang="en-US" sz="1200" dirty="0">
                <a:solidFill>
                  <a:schemeClr val="tx1"/>
                </a:solidFill>
                <a:latin typeface="Nohemi Light" pitchFamily="2" charset="0"/>
              </a:rPr>
              <a:t> lacinia </a:t>
            </a:r>
            <a:r>
              <a:rPr lang="en-US" sz="1200" dirty="0" err="1">
                <a:solidFill>
                  <a:schemeClr val="tx1"/>
                </a:solidFill>
                <a:latin typeface="Nohemi Light" pitchFamily="2" charset="0"/>
              </a:rPr>
              <a:t>vulputate</a:t>
            </a:r>
            <a:r>
              <a:rPr lang="en-US" sz="1200" dirty="0">
                <a:solidFill>
                  <a:schemeClr val="tx1"/>
                </a:solidFill>
                <a:latin typeface="Nohemi Light" pitchFamily="2" charset="0"/>
              </a:rPr>
              <a:t>.</a:t>
            </a:r>
          </a:p>
        </p:txBody>
      </p:sp>
      <p:sp>
        <p:nvSpPr>
          <p:cNvPr id="23" name="Google Shape;381;p11">
            <a:extLst>
              <a:ext uri="{FF2B5EF4-FFF2-40B4-BE49-F238E27FC236}">
                <a16:creationId xmlns:a16="http://schemas.microsoft.com/office/drawing/2014/main" id="{BFE6CA31-4515-D4E1-2C74-0B9F2D4591CE}"/>
              </a:ext>
            </a:extLst>
          </p:cNvPr>
          <p:cNvSpPr/>
          <p:nvPr/>
        </p:nvSpPr>
        <p:spPr>
          <a:xfrm>
            <a:off x="6375502" y="4753641"/>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24" name="Google Shape;385;p11">
            <a:extLst>
              <a:ext uri="{FF2B5EF4-FFF2-40B4-BE49-F238E27FC236}">
                <a16:creationId xmlns:a16="http://schemas.microsoft.com/office/drawing/2014/main" id="{A6050FAE-59BD-6092-D63F-DBD6D3380D5A}"/>
              </a:ext>
            </a:extLst>
          </p:cNvPr>
          <p:cNvSpPr txBox="1"/>
          <p:nvPr/>
        </p:nvSpPr>
        <p:spPr>
          <a:xfrm>
            <a:off x="7029199" y="4813749"/>
            <a:ext cx="280519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dirty="0">
                <a:solidFill>
                  <a:schemeClr val="bg1"/>
                </a:solidFill>
                <a:latin typeface="Nohemi" pitchFamily="2" charset="0"/>
              </a:rPr>
              <a:t>DELIVERABLE </a:t>
            </a:r>
            <a:br>
              <a:rPr lang="sk-SK" dirty="0">
                <a:solidFill>
                  <a:schemeClr val="bg1"/>
                </a:solidFill>
                <a:latin typeface="Nohemi" pitchFamily="2" charset="0"/>
              </a:rPr>
            </a:br>
            <a:r>
              <a:rPr lang="en-US" dirty="0">
                <a:solidFill>
                  <a:schemeClr val="lt2"/>
                </a:solidFill>
                <a:latin typeface="Nohemi" pitchFamily="2" charset="0"/>
                <a:ea typeface="Manrope Light"/>
                <a:cs typeface="Manrope Light"/>
                <a:sym typeface="Manrope Light"/>
              </a:rPr>
              <a:t>X.6</a:t>
            </a:r>
          </a:p>
        </p:txBody>
      </p:sp>
      <p:sp>
        <p:nvSpPr>
          <p:cNvPr id="25" name="Google Shape;386;p11">
            <a:extLst>
              <a:ext uri="{FF2B5EF4-FFF2-40B4-BE49-F238E27FC236}">
                <a16:creationId xmlns:a16="http://schemas.microsoft.com/office/drawing/2014/main" id="{322587DA-BDD2-F7D3-A3F0-65C04430EE3B}"/>
              </a:ext>
            </a:extLst>
          </p:cNvPr>
          <p:cNvSpPr/>
          <p:nvPr/>
        </p:nvSpPr>
        <p:spPr>
          <a:xfrm>
            <a:off x="6549091" y="4933306"/>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26" name="Google Shape;547;p18">
            <a:extLst>
              <a:ext uri="{FF2B5EF4-FFF2-40B4-BE49-F238E27FC236}">
                <a16:creationId xmlns:a16="http://schemas.microsoft.com/office/drawing/2014/main" id="{7F909A72-49A2-2FD7-A8AC-7A067BF73BBB}"/>
              </a:ext>
            </a:extLst>
          </p:cNvPr>
          <p:cNvSpPr txBox="1"/>
          <p:nvPr/>
        </p:nvSpPr>
        <p:spPr>
          <a:xfrm>
            <a:off x="663494" y="862968"/>
            <a:ext cx="983611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600" dirty="0" err="1">
                <a:solidFill>
                  <a:schemeClr val="tx1"/>
                </a:solidFill>
                <a:latin typeface="Nohemi" pitchFamily="2" charset="0"/>
              </a:rPr>
              <a:t>add</a:t>
            </a:r>
            <a:r>
              <a:rPr lang="sk-SK" sz="3600" dirty="0">
                <a:solidFill>
                  <a:schemeClr val="tx1"/>
                </a:solidFill>
                <a:latin typeface="Nohemi" pitchFamily="2" charset="0"/>
              </a:rPr>
              <a:t> </a:t>
            </a:r>
            <a:r>
              <a:rPr lang="sk-SK" sz="3600" dirty="0" err="1">
                <a:solidFill>
                  <a:schemeClr val="tx1"/>
                </a:solidFill>
                <a:latin typeface="Nohemi" pitchFamily="2" charset="0"/>
              </a:rPr>
              <a:t>your</a:t>
            </a:r>
            <a:r>
              <a:rPr lang="sk-SK" sz="3600" dirty="0">
                <a:solidFill>
                  <a:schemeClr val="tx1"/>
                </a:solidFill>
                <a:latin typeface="Nohemi" pitchFamily="2" charset="0"/>
              </a:rPr>
              <a:t> </a:t>
            </a:r>
            <a:r>
              <a:rPr lang="sk-SK" sz="3600" dirty="0" err="1">
                <a:solidFill>
                  <a:schemeClr val="tx1"/>
                </a:solidFill>
                <a:latin typeface="Nohemi" pitchFamily="2" charset="0"/>
              </a:rPr>
              <a:t>heading</a:t>
            </a:r>
            <a:r>
              <a:rPr lang="sk-SK" sz="3600" dirty="0">
                <a:solidFill>
                  <a:schemeClr val="tx1"/>
                </a:solidFill>
                <a:latin typeface="Nohemi" pitchFamily="2" charset="0"/>
              </a:rPr>
              <a:t> text </a:t>
            </a:r>
            <a:r>
              <a:rPr lang="sk-SK" sz="3600" dirty="0" err="1">
                <a:solidFill>
                  <a:schemeClr val="tx1"/>
                </a:solidFill>
                <a:latin typeface="Nohemi" pitchFamily="2" charset="0"/>
              </a:rPr>
              <a:t>here</a:t>
            </a:r>
            <a:r>
              <a:rPr lang="sk-SK" sz="3600" dirty="0">
                <a:solidFill>
                  <a:schemeClr val="tx1"/>
                </a:solidFill>
                <a:latin typeface="Nohemi" pitchFamily="2" charset="0"/>
              </a:rPr>
              <a:t>...</a:t>
            </a:r>
          </a:p>
        </p:txBody>
      </p:sp>
      <p:sp>
        <p:nvSpPr>
          <p:cNvPr id="7" name="TextBox 70">
            <a:extLst>
              <a:ext uri="{FF2B5EF4-FFF2-40B4-BE49-F238E27FC236}">
                <a16:creationId xmlns:a16="http://schemas.microsoft.com/office/drawing/2014/main" id="{29B38642-8C92-954C-17F6-1C7E3AFF4386}"/>
              </a:ext>
            </a:extLst>
          </p:cNvPr>
          <p:cNvSpPr txBox="1"/>
          <p:nvPr/>
        </p:nvSpPr>
        <p:spPr>
          <a:xfrm>
            <a:off x="9352617" y="6315226"/>
            <a:ext cx="2260337" cy="261610"/>
          </a:xfrm>
          <a:prstGeom prst="rect">
            <a:avLst/>
          </a:prstGeom>
          <a:noFill/>
        </p:spPr>
        <p:txBody>
          <a:bodyPr wrap="square">
            <a:spAutoFit/>
          </a:bodyPr>
          <a:lstStyle/>
          <a:p>
            <a:pPr algn="r"/>
            <a:r>
              <a:rPr lang="sk-SK" sz="1100" dirty="0" err="1">
                <a:latin typeface="Nohemi Light" pitchFamily="2" charset="0"/>
              </a:rPr>
              <a:t>Page</a:t>
            </a:r>
            <a:r>
              <a:rPr lang="sk-SK" sz="1100" dirty="0">
                <a:latin typeface="Nohemi Light" pitchFamily="2" charset="0"/>
              </a:rPr>
              <a:t>: x/x</a:t>
            </a:r>
            <a:endParaRPr lang="id-ID" sz="1100" dirty="0">
              <a:latin typeface="Nohemi Light" pitchFamily="2" charset="0"/>
            </a:endParaRPr>
          </a:p>
        </p:txBody>
      </p:sp>
      <p:sp>
        <p:nvSpPr>
          <p:cNvPr id="8" name="TextBox 70">
            <a:extLst>
              <a:ext uri="{FF2B5EF4-FFF2-40B4-BE49-F238E27FC236}">
                <a16:creationId xmlns:a16="http://schemas.microsoft.com/office/drawing/2014/main" id="{8D59B72C-2934-7249-2E3F-F59B781D2848}"/>
              </a:ext>
            </a:extLst>
          </p:cNvPr>
          <p:cNvSpPr txBox="1"/>
          <p:nvPr/>
        </p:nvSpPr>
        <p:spPr>
          <a:xfrm>
            <a:off x="591868" y="6315226"/>
            <a:ext cx="2260337" cy="261610"/>
          </a:xfrm>
          <a:prstGeom prst="rect">
            <a:avLst/>
          </a:prstGeom>
          <a:noFill/>
        </p:spPr>
        <p:txBody>
          <a:bodyPr wrap="square">
            <a:spAutoFit/>
          </a:bodyPr>
          <a:lstStyle/>
          <a:p>
            <a:r>
              <a:rPr lang="sk-SK" sz="1100" dirty="0" err="1">
                <a:latin typeface="Nohemi Light" pitchFamily="2" charset="0"/>
              </a:rPr>
              <a:t>Presentation</a:t>
            </a:r>
            <a:r>
              <a:rPr lang="sk-SK" sz="1100" dirty="0">
                <a:latin typeface="Nohemi Light" pitchFamily="2" charset="0"/>
              </a:rPr>
              <a:t> by: xxx</a:t>
            </a:r>
            <a:endParaRPr lang="id-ID" sz="1100" dirty="0">
              <a:latin typeface="Nohemi Light" pitchFamily="2" charset="0"/>
            </a:endParaRPr>
          </a:p>
        </p:txBody>
      </p:sp>
    </p:spTree>
    <p:extLst>
      <p:ext uri="{BB962C8B-B14F-4D97-AF65-F5344CB8AC3E}">
        <p14:creationId xmlns:p14="http://schemas.microsoft.com/office/powerpoint/2010/main" val="2774009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2"/>
        <p:cNvGrpSpPr/>
        <p:nvPr/>
      </p:nvGrpSpPr>
      <p:grpSpPr>
        <a:xfrm>
          <a:off x="0" y="0"/>
          <a:ext cx="0" cy="0"/>
          <a:chOff x="0" y="0"/>
          <a:chExt cx="0" cy="0"/>
        </a:xfrm>
      </p:grpSpPr>
      <p:sp>
        <p:nvSpPr>
          <p:cNvPr id="349" name="Google Shape;349;p10"/>
          <p:cNvSpPr txBox="1"/>
          <p:nvPr/>
        </p:nvSpPr>
        <p:spPr>
          <a:xfrm>
            <a:off x="839235" y="1147278"/>
            <a:ext cx="7095885"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dirty="0">
                <a:solidFill>
                  <a:schemeClr val="tx1"/>
                </a:solidFill>
                <a:latin typeface="Nohemi" pitchFamily="2" charset="0"/>
                <a:ea typeface="Manrope"/>
                <a:cs typeface="Manrope"/>
                <a:sym typeface="Manrope"/>
              </a:rPr>
              <a:t>RISKS: </a:t>
            </a:r>
            <a:r>
              <a:rPr lang="en-US" sz="4400" dirty="0">
                <a:latin typeface="Nohemi" pitchFamily="2" charset="0"/>
              </a:rPr>
              <a:t>TECHNOLOGY SCALING CHALLENGES</a:t>
            </a:r>
            <a:endParaRPr lang="en-US" sz="4400" dirty="0">
              <a:solidFill>
                <a:schemeClr val="tx1"/>
              </a:solidFill>
              <a:latin typeface="Nohemi" pitchFamily="2" charset="0"/>
              <a:ea typeface="Manrope"/>
              <a:cs typeface="Manrope"/>
              <a:sym typeface="Manrope"/>
            </a:endParaRPr>
          </a:p>
        </p:txBody>
      </p:sp>
      <p:sp>
        <p:nvSpPr>
          <p:cNvPr id="352" name="Google Shape;352;p10"/>
          <p:cNvSpPr/>
          <p:nvPr/>
        </p:nvSpPr>
        <p:spPr>
          <a:xfrm>
            <a:off x="8484389" y="1147278"/>
            <a:ext cx="2868375" cy="4910898"/>
          </a:xfrm>
          <a:prstGeom prst="roundRect">
            <a:avLst>
              <a:gd name="adj" fmla="val 665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353" name="Google Shape;353;p10"/>
          <p:cNvSpPr txBox="1"/>
          <p:nvPr/>
        </p:nvSpPr>
        <p:spPr>
          <a:xfrm>
            <a:off x="8680167" y="1448180"/>
            <a:ext cx="6164239"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sk-SK" sz="1600" dirty="0" err="1">
                <a:solidFill>
                  <a:schemeClr val="bg1"/>
                </a:solidFill>
                <a:latin typeface="Nohemi" pitchFamily="2" charset="0"/>
              </a:rPr>
              <a:t>lab</a:t>
            </a:r>
            <a:r>
              <a:rPr lang="sk-SK" sz="1600" dirty="0">
                <a:solidFill>
                  <a:schemeClr val="bg1"/>
                </a:solidFill>
                <a:latin typeface="Nohemi" pitchFamily="2" charset="0"/>
              </a:rPr>
              <a:t> → pilot → </a:t>
            </a:r>
            <a:r>
              <a:rPr lang="sk-SK" sz="1600" dirty="0" err="1">
                <a:solidFill>
                  <a:schemeClr val="bg1"/>
                </a:solidFill>
                <a:latin typeface="Nohemi" pitchFamily="2" charset="0"/>
              </a:rPr>
              <a:t>industrial</a:t>
            </a:r>
            <a:endParaRPr sz="1600" dirty="0">
              <a:solidFill>
                <a:schemeClr val="bg1"/>
              </a:solidFill>
              <a:latin typeface="Nohemi" pitchFamily="2" charset="0"/>
              <a:ea typeface="Manrope Light"/>
              <a:cs typeface="Manrope Light"/>
              <a:sym typeface="Manrope Light"/>
            </a:endParaRPr>
          </a:p>
        </p:txBody>
      </p:sp>
      <p:sp>
        <p:nvSpPr>
          <p:cNvPr id="354" name="Google Shape;354;p10"/>
          <p:cNvSpPr txBox="1"/>
          <p:nvPr/>
        </p:nvSpPr>
        <p:spPr>
          <a:xfrm>
            <a:off x="8668257" y="5032927"/>
            <a:ext cx="2510656" cy="85404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sk-SK" sz="1100" dirty="0">
                <a:solidFill>
                  <a:schemeClr val="bg1"/>
                </a:solidFill>
                <a:latin typeface="Nohemi Light" pitchFamily="2" charset="0"/>
              </a:rPr>
              <a:t>METIUM </a:t>
            </a:r>
            <a:r>
              <a:rPr lang="sk-SK" sz="1100" dirty="0" err="1">
                <a:solidFill>
                  <a:schemeClr val="bg1"/>
                </a:solidFill>
                <a:latin typeface="Nohemi Light" pitchFamily="2" charset="0"/>
              </a:rPr>
              <a:t>will</a:t>
            </a:r>
            <a:r>
              <a:rPr lang="sk-SK" sz="1100" dirty="0">
                <a:solidFill>
                  <a:schemeClr val="bg1"/>
                </a:solidFill>
                <a:latin typeface="Nohemi Light" pitchFamily="2" charset="0"/>
              </a:rPr>
              <a:t> </a:t>
            </a:r>
            <a:r>
              <a:rPr lang="sk-SK" sz="1100" dirty="0" err="1">
                <a:solidFill>
                  <a:schemeClr val="bg1"/>
                </a:solidFill>
                <a:latin typeface="Nohemi Light" pitchFamily="2" charset="0"/>
              </a:rPr>
              <a:t>mitigate</a:t>
            </a:r>
            <a:r>
              <a:rPr lang="sk-SK" sz="1100" dirty="0">
                <a:solidFill>
                  <a:schemeClr val="bg1"/>
                </a:solidFill>
                <a:latin typeface="Nohemi Light" pitchFamily="2" charset="0"/>
              </a:rPr>
              <a:t> </a:t>
            </a:r>
            <a:r>
              <a:rPr lang="sk-SK" sz="1100" dirty="0" err="1">
                <a:solidFill>
                  <a:schemeClr val="bg1"/>
                </a:solidFill>
                <a:latin typeface="Nohemi Light" pitchFamily="2" charset="0"/>
              </a:rPr>
              <a:t>this</a:t>
            </a:r>
            <a:r>
              <a:rPr lang="sk-SK" sz="1100" dirty="0">
                <a:solidFill>
                  <a:schemeClr val="bg1"/>
                </a:solidFill>
                <a:latin typeface="Nohemi Light" pitchFamily="2" charset="0"/>
              </a:rPr>
              <a:t> </a:t>
            </a:r>
            <a:r>
              <a:rPr lang="sk-SK" sz="1100" dirty="0" err="1">
                <a:solidFill>
                  <a:schemeClr val="bg1"/>
                </a:solidFill>
                <a:latin typeface="Nohemi Light" pitchFamily="2" charset="0"/>
              </a:rPr>
              <a:t>through</a:t>
            </a:r>
            <a:r>
              <a:rPr lang="sk-SK" sz="1100" dirty="0">
                <a:solidFill>
                  <a:schemeClr val="bg1"/>
                </a:solidFill>
                <a:latin typeface="Nohemi Light" pitchFamily="2" charset="0"/>
              </a:rPr>
              <a:t> </a:t>
            </a:r>
            <a:r>
              <a:rPr lang="sk-SK" sz="1100" dirty="0" err="1">
                <a:solidFill>
                  <a:schemeClr val="bg1"/>
                </a:solidFill>
                <a:latin typeface="Nohemi Light" pitchFamily="2" charset="0"/>
              </a:rPr>
              <a:t>stepwise</a:t>
            </a:r>
            <a:r>
              <a:rPr lang="sk-SK" sz="1100" dirty="0">
                <a:solidFill>
                  <a:schemeClr val="bg1"/>
                </a:solidFill>
                <a:latin typeface="Nohemi Light" pitchFamily="2" charset="0"/>
              </a:rPr>
              <a:t> </a:t>
            </a:r>
            <a:r>
              <a:rPr lang="sk-SK" sz="1100" dirty="0" err="1">
                <a:solidFill>
                  <a:schemeClr val="bg1"/>
                </a:solidFill>
                <a:latin typeface="Nohemi Light" pitchFamily="2" charset="0"/>
              </a:rPr>
              <a:t>scaling</a:t>
            </a:r>
            <a:r>
              <a:rPr lang="sk-SK" sz="1100" dirty="0">
                <a:solidFill>
                  <a:schemeClr val="bg1"/>
                </a:solidFill>
                <a:latin typeface="Nohemi Light" pitchFamily="2" charset="0"/>
              </a:rPr>
              <a:t> and </a:t>
            </a:r>
            <a:r>
              <a:rPr lang="sk-SK" sz="1100" dirty="0" err="1">
                <a:solidFill>
                  <a:schemeClr val="bg1"/>
                </a:solidFill>
                <a:latin typeface="Nohemi Light" pitchFamily="2" charset="0"/>
              </a:rPr>
              <a:t>continuous</a:t>
            </a:r>
            <a:r>
              <a:rPr lang="sk-SK" sz="1100" dirty="0">
                <a:solidFill>
                  <a:schemeClr val="bg1"/>
                </a:solidFill>
                <a:latin typeface="Nohemi Light" pitchFamily="2" charset="0"/>
              </a:rPr>
              <a:t> </a:t>
            </a:r>
            <a:r>
              <a:rPr lang="sk-SK" sz="1100" dirty="0" err="1">
                <a:solidFill>
                  <a:schemeClr val="bg1"/>
                </a:solidFill>
                <a:latin typeface="Nohemi Light" pitchFamily="2" charset="0"/>
              </a:rPr>
              <a:t>optimisation</a:t>
            </a:r>
            <a:r>
              <a:rPr lang="sk-SK" sz="1100" dirty="0">
                <a:solidFill>
                  <a:schemeClr val="bg1"/>
                </a:solidFill>
                <a:latin typeface="Nohemi Light" pitchFamily="2" charset="0"/>
              </a:rPr>
              <a:t>.</a:t>
            </a:r>
            <a:endParaRPr sz="1100" dirty="0">
              <a:solidFill>
                <a:schemeClr val="bg1"/>
              </a:solidFill>
              <a:latin typeface="Nohemi Light" pitchFamily="2" charset="0"/>
              <a:ea typeface="Manrope Light"/>
              <a:cs typeface="Manrope Light"/>
              <a:sym typeface="Manrope Light"/>
            </a:endParaRPr>
          </a:p>
        </p:txBody>
      </p:sp>
      <p:cxnSp>
        <p:nvCxnSpPr>
          <p:cNvPr id="355" name="Google Shape;355;p10"/>
          <p:cNvCxnSpPr/>
          <p:nvPr/>
        </p:nvCxnSpPr>
        <p:spPr>
          <a:xfrm>
            <a:off x="8668257" y="4903559"/>
            <a:ext cx="2510656" cy="0"/>
          </a:xfrm>
          <a:prstGeom prst="straightConnector1">
            <a:avLst/>
          </a:prstGeom>
          <a:noFill/>
          <a:ln w="9525" cap="flat" cmpd="sng">
            <a:solidFill>
              <a:schemeClr val="lt2"/>
            </a:solidFill>
            <a:prstDash val="solid"/>
            <a:miter lim="800000"/>
            <a:headEnd type="none" w="sm" len="sm"/>
            <a:tailEnd type="none" w="sm" len="sm"/>
          </a:ln>
        </p:spPr>
      </p:cxnSp>
      <p:sp>
        <p:nvSpPr>
          <p:cNvPr id="356" name="Google Shape;356;p10"/>
          <p:cNvSpPr txBox="1"/>
          <p:nvPr/>
        </p:nvSpPr>
        <p:spPr>
          <a:xfrm>
            <a:off x="8680167" y="2673873"/>
            <a:ext cx="251065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1800" dirty="0">
                <a:solidFill>
                  <a:schemeClr val="bg1"/>
                </a:solidFill>
                <a:latin typeface="Nohemi" pitchFamily="2" charset="0"/>
              </a:rPr>
              <a:t>80%–99.99%</a:t>
            </a:r>
            <a:endParaRPr sz="1800" dirty="0">
              <a:solidFill>
                <a:schemeClr val="bg1"/>
              </a:solidFill>
              <a:latin typeface="Nohemi" pitchFamily="2" charset="0"/>
            </a:endParaRPr>
          </a:p>
        </p:txBody>
      </p:sp>
      <p:sp>
        <p:nvSpPr>
          <p:cNvPr id="357" name="Google Shape;357;p10"/>
          <p:cNvSpPr txBox="1"/>
          <p:nvPr/>
        </p:nvSpPr>
        <p:spPr>
          <a:xfrm>
            <a:off x="8668492" y="2993744"/>
            <a:ext cx="2146679" cy="60012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sk-SK" sz="1100" dirty="0" err="1">
                <a:solidFill>
                  <a:schemeClr val="bg1"/>
                </a:solidFill>
                <a:latin typeface="Nohemi Light" pitchFamily="2" charset="0"/>
              </a:rPr>
              <a:t>recovery</a:t>
            </a:r>
            <a:r>
              <a:rPr lang="sk-SK" sz="1100" dirty="0">
                <a:solidFill>
                  <a:schemeClr val="bg1"/>
                </a:solidFill>
                <a:latin typeface="Nohemi Light" pitchFamily="2" charset="0"/>
              </a:rPr>
              <a:t> </a:t>
            </a:r>
            <a:r>
              <a:rPr lang="sk-SK" sz="1100" dirty="0" err="1">
                <a:solidFill>
                  <a:schemeClr val="bg1"/>
                </a:solidFill>
                <a:latin typeface="Nohemi Light" pitchFamily="2" charset="0"/>
              </a:rPr>
              <a:t>for</a:t>
            </a:r>
            <a:r>
              <a:rPr lang="sk-SK" sz="1100" dirty="0">
                <a:solidFill>
                  <a:schemeClr val="bg1"/>
                </a:solidFill>
                <a:latin typeface="Nohemi Light" pitchFamily="2" charset="0"/>
              </a:rPr>
              <a:t> </a:t>
            </a:r>
            <a:r>
              <a:rPr lang="sk-SK" sz="1100" dirty="0" err="1">
                <a:solidFill>
                  <a:schemeClr val="bg1"/>
                </a:solidFill>
                <a:latin typeface="Nohemi Light" pitchFamily="2" charset="0"/>
              </a:rPr>
              <a:t>SRMs</a:t>
            </a:r>
            <a:r>
              <a:rPr lang="sk-SK" sz="1100" dirty="0">
                <a:solidFill>
                  <a:schemeClr val="bg1"/>
                </a:solidFill>
                <a:latin typeface="Nohemi Light" pitchFamily="2" charset="0"/>
              </a:rPr>
              <a:t> </a:t>
            </a:r>
            <a:r>
              <a:rPr lang="sk-SK" sz="1100" dirty="0" err="1">
                <a:solidFill>
                  <a:schemeClr val="bg1"/>
                </a:solidFill>
                <a:latin typeface="Nohemi Light" pitchFamily="2" charset="0"/>
              </a:rPr>
              <a:t>depending</a:t>
            </a:r>
            <a:r>
              <a:rPr lang="sk-SK" sz="1100" dirty="0">
                <a:solidFill>
                  <a:schemeClr val="bg1"/>
                </a:solidFill>
                <a:latin typeface="Nohemi Light" pitchFamily="2" charset="0"/>
              </a:rPr>
              <a:t> on </a:t>
            </a:r>
            <a:r>
              <a:rPr lang="sk-SK" sz="1100" dirty="0" err="1">
                <a:solidFill>
                  <a:schemeClr val="bg1"/>
                </a:solidFill>
                <a:latin typeface="Nohemi Light" pitchFamily="2" charset="0"/>
              </a:rPr>
              <a:t>chain</a:t>
            </a:r>
            <a:r>
              <a:rPr lang="sk-SK" sz="1100" dirty="0">
                <a:solidFill>
                  <a:schemeClr val="bg1"/>
                </a:solidFill>
                <a:latin typeface="Nohemi Light" pitchFamily="2" charset="0"/>
              </a:rPr>
              <a:t> and </a:t>
            </a:r>
            <a:r>
              <a:rPr lang="sk-SK" sz="1100" dirty="0" err="1">
                <a:solidFill>
                  <a:schemeClr val="bg1"/>
                </a:solidFill>
                <a:latin typeface="Nohemi Light" pitchFamily="2" charset="0"/>
              </a:rPr>
              <a:t>material</a:t>
            </a:r>
            <a:endParaRPr sz="1100" dirty="0">
              <a:solidFill>
                <a:schemeClr val="bg1"/>
              </a:solidFill>
              <a:latin typeface="Nohemi Light" pitchFamily="2" charset="0"/>
            </a:endParaRPr>
          </a:p>
        </p:txBody>
      </p:sp>
      <p:sp>
        <p:nvSpPr>
          <p:cNvPr id="362" name="Google Shape;362;p10"/>
          <p:cNvSpPr/>
          <p:nvPr/>
        </p:nvSpPr>
        <p:spPr>
          <a:xfrm>
            <a:off x="994113" y="5102542"/>
            <a:ext cx="828252" cy="828252"/>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tx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4" name="Google Shape;354;p10">
            <a:extLst>
              <a:ext uri="{FF2B5EF4-FFF2-40B4-BE49-F238E27FC236}">
                <a16:creationId xmlns:a16="http://schemas.microsoft.com/office/drawing/2014/main" id="{ADCEB2FC-5F26-318F-00DB-0C6867BCFB23}"/>
              </a:ext>
            </a:extLst>
          </p:cNvPr>
          <p:cNvSpPr txBox="1"/>
          <p:nvPr/>
        </p:nvSpPr>
        <p:spPr>
          <a:xfrm>
            <a:off x="839235" y="2673873"/>
            <a:ext cx="7465282" cy="186970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sk-SK" sz="1100" dirty="0">
                <a:latin typeface="Nohemi" pitchFamily="2" charset="0"/>
              </a:rPr>
              <a:t>Risk: </a:t>
            </a:r>
            <a:r>
              <a:rPr lang="sk-SK" sz="1100" dirty="0" err="1">
                <a:latin typeface="Nohemi Light" pitchFamily="2" charset="0"/>
              </a:rPr>
              <a:t>Hydrometallurgical</a:t>
            </a:r>
            <a:r>
              <a:rPr lang="sk-SK" sz="1100" dirty="0">
                <a:latin typeface="Nohemi Light" pitchFamily="2" charset="0"/>
              </a:rPr>
              <a:t> </a:t>
            </a:r>
            <a:r>
              <a:rPr lang="sk-SK" sz="1100" dirty="0" err="1">
                <a:latin typeface="Nohemi Light" pitchFamily="2" charset="0"/>
              </a:rPr>
              <a:t>processes</a:t>
            </a:r>
            <a:r>
              <a:rPr lang="sk-SK" sz="1100" dirty="0">
                <a:latin typeface="Nohemi Light" pitchFamily="2" charset="0"/>
              </a:rPr>
              <a:t> do </a:t>
            </a:r>
            <a:r>
              <a:rPr lang="sk-SK" sz="1100" dirty="0" err="1">
                <a:latin typeface="Nohemi Light" pitchFamily="2" charset="0"/>
              </a:rPr>
              <a:t>not</a:t>
            </a:r>
            <a:r>
              <a:rPr lang="sk-SK" sz="1100" dirty="0">
                <a:latin typeface="Nohemi Light" pitchFamily="2" charset="0"/>
              </a:rPr>
              <a:t> </a:t>
            </a:r>
            <a:r>
              <a:rPr lang="sk-SK" sz="1100" dirty="0" err="1">
                <a:latin typeface="Nohemi Light" pitchFamily="2" charset="0"/>
              </a:rPr>
              <a:t>perform</a:t>
            </a:r>
            <a:r>
              <a:rPr lang="sk-SK" sz="1100" dirty="0">
                <a:latin typeface="Nohemi Light" pitchFamily="2" charset="0"/>
              </a:rPr>
              <a:t> </a:t>
            </a:r>
            <a:r>
              <a:rPr lang="sk-SK" sz="1100" dirty="0" err="1">
                <a:latin typeface="Nohemi Light" pitchFamily="2" charset="0"/>
              </a:rPr>
              <a:t>the</a:t>
            </a:r>
            <a:r>
              <a:rPr lang="sk-SK" sz="1100" dirty="0">
                <a:latin typeface="Nohemi Light" pitchFamily="2" charset="0"/>
              </a:rPr>
              <a:t> </a:t>
            </a:r>
            <a:r>
              <a:rPr lang="sk-SK" sz="1100" dirty="0" err="1">
                <a:latin typeface="Nohemi Light" pitchFamily="2" charset="0"/>
              </a:rPr>
              <a:t>same</a:t>
            </a:r>
            <a:r>
              <a:rPr lang="sk-SK" sz="1100" dirty="0">
                <a:latin typeface="Nohemi Light" pitchFamily="2" charset="0"/>
              </a:rPr>
              <a:t> at </a:t>
            </a:r>
            <a:r>
              <a:rPr lang="sk-SK" sz="1100" dirty="0" err="1">
                <a:latin typeface="Nohemi Light" pitchFamily="2" charset="0"/>
              </a:rPr>
              <a:t>larger</a:t>
            </a:r>
            <a:r>
              <a:rPr lang="sk-SK" sz="1100" dirty="0">
                <a:latin typeface="Nohemi Light" pitchFamily="2" charset="0"/>
              </a:rPr>
              <a:t> </a:t>
            </a:r>
            <a:r>
              <a:rPr lang="sk-SK" sz="1100" dirty="0" err="1">
                <a:latin typeface="Nohemi Light" pitchFamily="2" charset="0"/>
              </a:rPr>
              <a:t>scale</a:t>
            </a:r>
            <a:r>
              <a:rPr lang="sk-SK" sz="1100" dirty="0">
                <a:latin typeface="Nohemi Light" pitchFamily="2" charset="0"/>
              </a:rPr>
              <a:t>.</a:t>
            </a:r>
            <a:br>
              <a:rPr lang="sk-SK" sz="1100" dirty="0">
                <a:latin typeface="Nohemi Light" pitchFamily="2" charset="0"/>
              </a:rPr>
            </a:br>
            <a:r>
              <a:rPr lang="sk-SK" sz="1100" dirty="0" err="1">
                <a:latin typeface="Nohemi" pitchFamily="2" charset="0"/>
              </a:rPr>
              <a:t>Impact</a:t>
            </a:r>
            <a:r>
              <a:rPr lang="sk-SK" sz="1100" dirty="0">
                <a:latin typeface="Nohemi" pitchFamily="2" charset="0"/>
              </a:rPr>
              <a:t>: </a:t>
            </a:r>
            <a:r>
              <a:rPr lang="sk-SK" sz="1100" dirty="0" err="1">
                <a:latin typeface="Nohemi Light" pitchFamily="2" charset="0"/>
              </a:rPr>
              <a:t>Lower</a:t>
            </a:r>
            <a:r>
              <a:rPr lang="sk-SK" sz="1100" dirty="0">
                <a:latin typeface="Nohemi Light" pitchFamily="2" charset="0"/>
              </a:rPr>
              <a:t> </a:t>
            </a:r>
            <a:r>
              <a:rPr lang="sk-SK" sz="1100" dirty="0" err="1">
                <a:latin typeface="Nohemi Light" pitchFamily="2" charset="0"/>
              </a:rPr>
              <a:t>recovery</a:t>
            </a:r>
            <a:r>
              <a:rPr lang="sk-SK" sz="1100" dirty="0">
                <a:latin typeface="Nohemi Light" pitchFamily="2" charset="0"/>
              </a:rPr>
              <a:t> </a:t>
            </a:r>
            <a:r>
              <a:rPr lang="sk-SK" sz="1100" dirty="0" err="1">
                <a:latin typeface="Nohemi Light" pitchFamily="2" charset="0"/>
              </a:rPr>
              <a:t>yields</a:t>
            </a:r>
            <a:r>
              <a:rPr lang="sk-SK" sz="1100" dirty="0">
                <a:latin typeface="Nohemi Light" pitchFamily="2" charset="0"/>
              </a:rPr>
              <a:t>, </a:t>
            </a:r>
            <a:r>
              <a:rPr lang="sk-SK" sz="1100" dirty="0" err="1">
                <a:latin typeface="Nohemi Light" pitchFamily="2" charset="0"/>
              </a:rPr>
              <a:t>higher</a:t>
            </a:r>
            <a:r>
              <a:rPr lang="sk-SK" sz="1100" dirty="0">
                <a:latin typeface="Nohemi Light" pitchFamily="2" charset="0"/>
              </a:rPr>
              <a:t> </a:t>
            </a:r>
            <a:r>
              <a:rPr lang="sk-SK" sz="1100" dirty="0" err="1">
                <a:latin typeface="Nohemi Light" pitchFamily="2" charset="0"/>
              </a:rPr>
              <a:t>costs</a:t>
            </a:r>
            <a:r>
              <a:rPr lang="sk-SK" sz="1100" dirty="0">
                <a:latin typeface="Nohemi Light" pitchFamily="2" charset="0"/>
              </a:rPr>
              <a:t>, </a:t>
            </a:r>
            <a:r>
              <a:rPr lang="sk-SK" sz="1100" dirty="0" err="1">
                <a:latin typeface="Nohemi Light" pitchFamily="2" charset="0"/>
              </a:rPr>
              <a:t>timeline</a:t>
            </a:r>
            <a:r>
              <a:rPr lang="sk-SK" sz="1100" dirty="0">
                <a:latin typeface="Nohemi Light" pitchFamily="2" charset="0"/>
              </a:rPr>
              <a:t> </a:t>
            </a:r>
            <a:r>
              <a:rPr lang="sk-SK" sz="1100" dirty="0" err="1">
                <a:latin typeface="Nohemi Light" pitchFamily="2" charset="0"/>
              </a:rPr>
              <a:t>changes</a:t>
            </a:r>
            <a:r>
              <a:rPr lang="sk-SK" sz="1100" dirty="0">
                <a:latin typeface="Nohemi Light" pitchFamily="2" charset="0"/>
              </a:rPr>
              <a:t>.</a:t>
            </a:r>
            <a:br>
              <a:rPr lang="sk-SK" sz="1100" dirty="0">
                <a:latin typeface="Nohemi Light" pitchFamily="2" charset="0"/>
              </a:rPr>
            </a:br>
            <a:r>
              <a:rPr lang="sk-SK" sz="1100" dirty="0" err="1">
                <a:latin typeface="Nohemi" pitchFamily="2" charset="0"/>
              </a:rPr>
              <a:t>Mitigation</a:t>
            </a:r>
            <a:r>
              <a:rPr lang="sk-SK" sz="1100" dirty="0">
                <a:latin typeface="Nohemi" pitchFamily="2" charset="0"/>
              </a:rPr>
              <a:t>: </a:t>
            </a:r>
            <a:r>
              <a:rPr lang="sk-SK" sz="1100" dirty="0" err="1">
                <a:latin typeface="Nohemi Light" pitchFamily="2" charset="0"/>
              </a:rPr>
              <a:t>Stepwise</a:t>
            </a:r>
            <a:r>
              <a:rPr lang="sk-SK" sz="1100" dirty="0">
                <a:latin typeface="Nohemi Light" pitchFamily="2" charset="0"/>
              </a:rPr>
              <a:t> </a:t>
            </a:r>
            <a:r>
              <a:rPr lang="sk-SK" sz="1100" dirty="0" err="1">
                <a:latin typeface="Nohemi Light" pitchFamily="2" charset="0"/>
              </a:rPr>
              <a:t>scaling</a:t>
            </a:r>
            <a:r>
              <a:rPr lang="sk-SK" sz="1100" dirty="0">
                <a:latin typeface="Nohemi Light" pitchFamily="2" charset="0"/>
              </a:rPr>
              <a:t>, </a:t>
            </a:r>
            <a:r>
              <a:rPr lang="sk-SK" sz="1100" dirty="0" err="1">
                <a:latin typeface="Nohemi Light" pitchFamily="2" charset="0"/>
              </a:rPr>
              <a:t>process</a:t>
            </a:r>
            <a:r>
              <a:rPr lang="sk-SK" sz="1100" dirty="0">
                <a:latin typeface="Nohemi Light" pitchFamily="2" charset="0"/>
              </a:rPr>
              <a:t> </a:t>
            </a:r>
            <a:r>
              <a:rPr lang="sk-SK" sz="1100" dirty="0" err="1">
                <a:latin typeface="Nohemi Light" pitchFamily="2" charset="0"/>
              </a:rPr>
              <a:t>optimisation</a:t>
            </a:r>
            <a:r>
              <a:rPr lang="sk-SK" sz="1100" dirty="0">
                <a:latin typeface="Nohemi Light" pitchFamily="2" charset="0"/>
              </a:rPr>
              <a:t>, </a:t>
            </a:r>
            <a:r>
              <a:rPr lang="sk-SK" sz="1100" dirty="0" err="1">
                <a:latin typeface="Nohemi Light" pitchFamily="2" charset="0"/>
              </a:rPr>
              <a:t>continuous</a:t>
            </a:r>
            <a:r>
              <a:rPr lang="sk-SK" sz="1100" dirty="0">
                <a:latin typeface="Nohemi Light" pitchFamily="2" charset="0"/>
              </a:rPr>
              <a:t> monitoring, design-of-</a:t>
            </a:r>
            <a:r>
              <a:rPr lang="sk-SK" sz="1100" dirty="0" err="1">
                <a:latin typeface="Nohemi Light" pitchFamily="2" charset="0"/>
              </a:rPr>
              <a:t>experiments</a:t>
            </a:r>
            <a:r>
              <a:rPr lang="sk-SK" sz="1100" dirty="0">
                <a:latin typeface="Nohemi Light" pitchFamily="2" charset="0"/>
              </a:rPr>
              <a:t> </a:t>
            </a:r>
            <a:r>
              <a:rPr lang="sk-SK" sz="1100" dirty="0" err="1">
                <a:latin typeface="Nohemi Light" pitchFamily="2" charset="0"/>
              </a:rPr>
              <a:t>approach</a:t>
            </a:r>
            <a:r>
              <a:rPr lang="sk-SK" sz="1100" dirty="0">
                <a:latin typeface="Nohemi Light" pitchFamily="2" charset="0"/>
              </a:rPr>
              <a:t>.</a:t>
            </a:r>
          </a:p>
          <a:p>
            <a:pPr marL="0" marR="0" lvl="0" indent="0" algn="l" rtl="0">
              <a:lnSpc>
                <a:spcPct val="150000"/>
              </a:lnSpc>
              <a:spcBef>
                <a:spcPts val="0"/>
              </a:spcBef>
              <a:spcAft>
                <a:spcPts val="0"/>
              </a:spcAft>
              <a:buNone/>
            </a:pPr>
            <a:endParaRPr lang="sk-SK" sz="1100" dirty="0">
              <a:solidFill>
                <a:schemeClr val="tx1"/>
              </a:solidFill>
              <a:latin typeface="Nohemi Light" pitchFamily="2" charset="0"/>
              <a:ea typeface="Manrope Light"/>
              <a:cs typeface="Manrope Light"/>
              <a:sym typeface="Manrope Light"/>
            </a:endParaRPr>
          </a:p>
          <a:p>
            <a:pPr>
              <a:lnSpc>
                <a:spcPct val="150000"/>
              </a:lnSpc>
            </a:pPr>
            <a:r>
              <a:rPr lang="sk-SK" sz="1100" dirty="0" err="1">
                <a:solidFill>
                  <a:schemeClr val="tx1"/>
                </a:solidFill>
                <a:latin typeface="Nohemi Light" pitchFamily="2" charset="0"/>
                <a:ea typeface="Manrope Light"/>
                <a:cs typeface="Manrope Light"/>
                <a:sym typeface="Manrope Light"/>
              </a:rPr>
              <a:t>Hydrometallurgical</a:t>
            </a:r>
            <a:r>
              <a:rPr lang="sk-SK" sz="1100" dirty="0">
                <a:solidFill>
                  <a:schemeClr val="tx1"/>
                </a:solidFill>
                <a:latin typeface="Nohemi Light" pitchFamily="2" charset="0"/>
                <a:ea typeface="Manrope Light"/>
                <a:cs typeface="Manrope Light"/>
                <a:sym typeface="Manrope Light"/>
              </a:rPr>
              <a:t> </a:t>
            </a:r>
            <a:r>
              <a:rPr lang="sk-SK" sz="1100" dirty="0" err="1">
                <a:solidFill>
                  <a:schemeClr val="tx1"/>
                </a:solidFill>
                <a:latin typeface="Nohemi Light" pitchFamily="2" charset="0"/>
                <a:ea typeface="Manrope Light"/>
                <a:cs typeface="Manrope Light"/>
                <a:sym typeface="Manrope Light"/>
              </a:rPr>
              <a:t>scale-up</a:t>
            </a:r>
            <a:r>
              <a:rPr lang="sk-SK" sz="1100" dirty="0">
                <a:solidFill>
                  <a:schemeClr val="tx1"/>
                </a:solidFill>
                <a:latin typeface="Nohemi Light" pitchFamily="2" charset="0"/>
                <a:ea typeface="Manrope Light"/>
                <a:cs typeface="Manrope Light"/>
                <a:sym typeface="Manrope Light"/>
              </a:rPr>
              <a:t> </a:t>
            </a:r>
            <a:r>
              <a:rPr lang="sk-SK" sz="1100" dirty="0" err="1">
                <a:solidFill>
                  <a:schemeClr val="tx1"/>
                </a:solidFill>
                <a:latin typeface="Nohemi Light" pitchFamily="2" charset="0"/>
                <a:ea typeface="Manrope Light"/>
                <a:cs typeface="Manrope Light"/>
                <a:sym typeface="Manrope Light"/>
              </a:rPr>
              <a:t>from</a:t>
            </a:r>
            <a:r>
              <a:rPr lang="sk-SK" sz="1100" dirty="0">
                <a:solidFill>
                  <a:schemeClr val="tx1"/>
                </a:solidFill>
                <a:latin typeface="Nohemi Light" pitchFamily="2" charset="0"/>
                <a:ea typeface="Manrope Light"/>
                <a:cs typeface="Manrope Light"/>
                <a:sym typeface="Manrope Light"/>
              </a:rPr>
              <a:t> </a:t>
            </a:r>
            <a:r>
              <a:rPr lang="sk-SK" sz="1100" dirty="0" err="1">
                <a:solidFill>
                  <a:schemeClr val="tx1"/>
                </a:solidFill>
                <a:latin typeface="Nohemi Light" pitchFamily="2" charset="0"/>
                <a:ea typeface="Manrope Light"/>
                <a:cs typeface="Manrope Light"/>
                <a:sym typeface="Manrope Light"/>
              </a:rPr>
              <a:t>lab</a:t>
            </a:r>
            <a:r>
              <a:rPr lang="sk-SK" sz="1100" dirty="0">
                <a:solidFill>
                  <a:schemeClr val="tx1"/>
                </a:solidFill>
                <a:latin typeface="Nohemi Light" pitchFamily="2" charset="0"/>
                <a:ea typeface="Manrope Light"/>
                <a:cs typeface="Manrope Light"/>
                <a:sym typeface="Manrope Light"/>
              </a:rPr>
              <a:t> to pilot/</a:t>
            </a:r>
            <a:r>
              <a:rPr lang="sk-SK" sz="1100" dirty="0" err="1">
                <a:solidFill>
                  <a:schemeClr val="tx1"/>
                </a:solidFill>
                <a:latin typeface="Nohemi Light" pitchFamily="2" charset="0"/>
                <a:ea typeface="Manrope Light"/>
                <a:cs typeface="Manrope Light"/>
                <a:sym typeface="Manrope Light"/>
              </a:rPr>
              <a:t>industrial</a:t>
            </a:r>
            <a:r>
              <a:rPr lang="sk-SK" sz="1100" dirty="0">
                <a:solidFill>
                  <a:schemeClr val="tx1"/>
                </a:solidFill>
                <a:latin typeface="Nohemi Light" pitchFamily="2" charset="0"/>
                <a:ea typeface="Manrope Light"/>
                <a:cs typeface="Manrope Light"/>
                <a:sym typeface="Manrope Light"/>
              </a:rPr>
              <a:t> level </a:t>
            </a:r>
            <a:r>
              <a:rPr lang="sk-SK" sz="1100" dirty="0" err="1">
                <a:solidFill>
                  <a:schemeClr val="tx1"/>
                </a:solidFill>
                <a:latin typeface="Nohemi Light" pitchFamily="2" charset="0"/>
                <a:ea typeface="Manrope Light"/>
                <a:cs typeface="Manrope Light"/>
                <a:sym typeface="Manrope Light"/>
              </a:rPr>
              <a:t>may</a:t>
            </a:r>
            <a:r>
              <a:rPr lang="sk-SK" sz="1100" dirty="0">
                <a:solidFill>
                  <a:schemeClr val="tx1"/>
                </a:solidFill>
                <a:latin typeface="Nohemi Light" pitchFamily="2" charset="0"/>
                <a:ea typeface="Manrope Light"/>
                <a:cs typeface="Manrope Light"/>
                <a:sym typeface="Manrope Light"/>
              </a:rPr>
              <a:t> </a:t>
            </a:r>
            <a:r>
              <a:rPr lang="sk-SK" sz="1100" dirty="0" err="1">
                <a:solidFill>
                  <a:schemeClr val="tx1"/>
                </a:solidFill>
                <a:latin typeface="Nohemi Light" pitchFamily="2" charset="0"/>
                <a:ea typeface="Manrope Light"/>
                <a:cs typeface="Manrope Light"/>
                <a:sym typeface="Manrope Light"/>
              </a:rPr>
              <a:t>reduce</a:t>
            </a:r>
            <a:r>
              <a:rPr lang="sk-SK" sz="1100" dirty="0">
                <a:solidFill>
                  <a:schemeClr val="tx1"/>
                </a:solidFill>
                <a:latin typeface="Nohemi Light" pitchFamily="2" charset="0"/>
                <a:ea typeface="Manrope Light"/>
                <a:cs typeface="Manrope Light"/>
                <a:sym typeface="Manrope Light"/>
              </a:rPr>
              <a:t> </a:t>
            </a:r>
            <a:r>
              <a:rPr lang="sk-SK" sz="1100" dirty="0" err="1">
                <a:solidFill>
                  <a:schemeClr val="tx1"/>
                </a:solidFill>
                <a:latin typeface="Nohemi Light" pitchFamily="2" charset="0"/>
                <a:ea typeface="Manrope Light"/>
                <a:cs typeface="Manrope Light"/>
                <a:sym typeface="Manrope Light"/>
              </a:rPr>
              <a:t>performance</a:t>
            </a:r>
            <a:r>
              <a:rPr lang="sk-SK" sz="1100" dirty="0">
                <a:solidFill>
                  <a:schemeClr val="tx1"/>
                </a:solidFill>
                <a:latin typeface="Nohemi Light" pitchFamily="2" charset="0"/>
                <a:ea typeface="Manrope Light"/>
                <a:cs typeface="Manrope Light"/>
                <a:sym typeface="Manrope Light"/>
              </a:rPr>
              <a:t> and </a:t>
            </a:r>
            <a:r>
              <a:rPr lang="sk-SK" sz="1100" dirty="0" err="1">
                <a:solidFill>
                  <a:schemeClr val="tx1"/>
                </a:solidFill>
                <a:latin typeface="Nohemi Light" pitchFamily="2" charset="0"/>
                <a:ea typeface="Manrope Light"/>
                <a:cs typeface="Manrope Light"/>
                <a:sym typeface="Manrope Light"/>
              </a:rPr>
              <a:t>increase</a:t>
            </a:r>
            <a:r>
              <a:rPr lang="sk-SK" sz="1100" dirty="0">
                <a:solidFill>
                  <a:schemeClr val="tx1"/>
                </a:solidFill>
                <a:latin typeface="Nohemi Light" pitchFamily="2" charset="0"/>
                <a:ea typeface="Manrope Light"/>
                <a:cs typeface="Manrope Light"/>
                <a:sym typeface="Manrope Light"/>
              </a:rPr>
              <a:t> </a:t>
            </a:r>
            <a:r>
              <a:rPr lang="sk-SK" sz="1100" dirty="0" err="1">
                <a:solidFill>
                  <a:schemeClr val="tx1"/>
                </a:solidFill>
                <a:latin typeface="Nohemi Light" pitchFamily="2" charset="0"/>
                <a:ea typeface="Manrope Light"/>
                <a:cs typeface="Manrope Light"/>
                <a:sym typeface="Manrope Light"/>
              </a:rPr>
              <a:t>costs</a:t>
            </a:r>
            <a:r>
              <a:rPr lang="sk-SK" sz="1100" dirty="0">
                <a:solidFill>
                  <a:schemeClr val="tx1"/>
                </a:solidFill>
                <a:latin typeface="Nohemi Light" pitchFamily="2" charset="0"/>
                <a:ea typeface="Manrope Light"/>
                <a:cs typeface="Manrope Light"/>
                <a:sym typeface="Manrope Light"/>
              </a:rPr>
              <a:t>. METIUM </a:t>
            </a:r>
            <a:r>
              <a:rPr lang="sk-SK" sz="1100" dirty="0" err="1">
                <a:solidFill>
                  <a:schemeClr val="tx1"/>
                </a:solidFill>
                <a:latin typeface="Nohemi Light" pitchFamily="2" charset="0"/>
                <a:ea typeface="Manrope Light"/>
                <a:cs typeface="Manrope Light"/>
                <a:sym typeface="Manrope Light"/>
              </a:rPr>
              <a:t>will</a:t>
            </a:r>
            <a:r>
              <a:rPr lang="sk-SK" sz="1100" dirty="0">
                <a:solidFill>
                  <a:schemeClr val="tx1"/>
                </a:solidFill>
                <a:latin typeface="Nohemi Light" pitchFamily="2" charset="0"/>
                <a:ea typeface="Manrope Light"/>
                <a:cs typeface="Manrope Light"/>
                <a:sym typeface="Manrope Light"/>
              </a:rPr>
              <a:t> </a:t>
            </a:r>
            <a:r>
              <a:rPr lang="sk-SK" sz="1100" dirty="0" err="1">
                <a:solidFill>
                  <a:schemeClr val="tx1"/>
                </a:solidFill>
                <a:latin typeface="Nohemi Light" pitchFamily="2" charset="0"/>
                <a:ea typeface="Manrope Light"/>
                <a:cs typeface="Manrope Light"/>
                <a:sym typeface="Manrope Light"/>
              </a:rPr>
              <a:t>minimise</a:t>
            </a:r>
            <a:r>
              <a:rPr lang="sk-SK" sz="1100" dirty="0">
                <a:solidFill>
                  <a:schemeClr val="tx1"/>
                </a:solidFill>
                <a:latin typeface="Nohemi Light" pitchFamily="2" charset="0"/>
                <a:ea typeface="Manrope Light"/>
                <a:cs typeface="Manrope Light"/>
                <a:sym typeface="Manrope Light"/>
              </a:rPr>
              <a:t> </a:t>
            </a:r>
            <a:r>
              <a:rPr lang="sk-SK" sz="1100" dirty="0" err="1">
                <a:solidFill>
                  <a:schemeClr val="tx1"/>
                </a:solidFill>
                <a:latin typeface="Nohemi Light" pitchFamily="2" charset="0"/>
                <a:ea typeface="Manrope Light"/>
                <a:cs typeface="Manrope Light"/>
                <a:sym typeface="Manrope Light"/>
              </a:rPr>
              <a:t>this</a:t>
            </a:r>
            <a:r>
              <a:rPr lang="sk-SK" sz="1100" dirty="0">
                <a:solidFill>
                  <a:schemeClr val="tx1"/>
                </a:solidFill>
                <a:latin typeface="Nohemi Light" pitchFamily="2" charset="0"/>
                <a:ea typeface="Manrope Light"/>
                <a:cs typeface="Manrope Light"/>
                <a:sym typeface="Manrope Light"/>
              </a:rPr>
              <a:t> risk </a:t>
            </a:r>
            <a:r>
              <a:rPr lang="sk-SK" sz="1100" dirty="0" err="1">
                <a:solidFill>
                  <a:schemeClr val="tx1"/>
                </a:solidFill>
                <a:latin typeface="Nohemi Light" pitchFamily="2" charset="0"/>
                <a:ea typeface="Manrope Light"/>
                <a:cs typeface="Manrope Light"/>
                <a:sym typeface="Manrope Light"/>
              </a:rPr>
              <a:t>through</a:t>
            </a:r>
            <a:r>
              <a:rPr lang="sk-SK" sz="1100" dirty="0">
                <a:solidFill>
                  <a:schemeClr val="tx1"/>
                </a:solidFill>
                <a:latin typeface="Nohemi Light" pitchFamily="2" charset="0"/>
                <a:ea typeface="Manrope Light"/>
                <a:cs typeface="Manrope Light"/>
                <a:sym typeface="Manrope Light"/>
              </a:rPr>
              <a:t> </a:t>
            </a:r>
            <a:r>
              <a:rPr lang="sk-SK" sz="1100" dirty="0" err="1">
                <a:solidFill>
                  <a:schemeClr val="tx1"/>
                </a:solidFill>
                <a:latin typeface="Nohemi Light" pitchFamily="2" charset="0"/>
                <a:ea typeface="Manrope Light"/>
                <a:cs typeface="Manrope Light"/>
                <a:sym typeface="Manrope Light"/>
              </a:rPr>
              <a:t>stepwise</a:t>
            </a:r>
            <a:r>
              <a:rPr lang="sk-SK" sz="1100" dirty="0">
                <a:solidFill>
                  <a:schemeClr val="tx1"/>
                </a:solidFill>
                <a:latin typeface="Nohemi Light" pitchFamily="2" charset="0"/>
                <a:ea typeface="Manrope Light"/>
                <a:cs typeface="Manrope Light"/>
                <a:sym typeface="Manrope Light"/>
              </a:rPr>
              <a:t> </a:t>
            </a:r>
            <a:r>
              <a:rPr lang="sk-SK" sz="1100" dirty="0" err="1">
                <a:solidFill>
                  <a:schemeClr val="tx1"/>
                </a:solidFill>
                <a:latin typeface="Nohemi Light" pitchFamily="2" charset="0"/>
                <a:ea typeface="Manrope Light"/>
                <a:cs typeface="Manrope Light"/>
                <a:sym typeface="Manrope Light"/>
              </a:rPr>
              <a:t>scaling</a:t>
            </a:r>
            <a:r>
              <a:rPr lang="sk-SK" sz="1100" dirty="0">
                <a:solidFill>
                  <a:schemeClr val="tx1"/>
                </a:solidFill>
                <a:latin typeface="Nohemi Light" pitchFamily="2" charset="0"/>
                <a:ea typeface="Manrope Light"/>
                <a:cs typeface="Manrope Light"/>
                <a:sym typeface="Manrope Light"/>
              </a:rPr>
              <a:t>, </a:t>
            </a:r>
            <a:r>
              <a:rPr lang="sk-SK" sz="1100" dirty="0" err="1">
                <a:solidFill>
                  <a:schemeClr val="tx1"/>
                </a:solidFill>
                <a:latin typeface="Nohemi Light" pitchFamily="2" charset="0"/>
                <a:ea typeface="Manrope Light"/>
                <a:cs typeface="Manrope Light"/>
                <a:sym typeface="Manrope Light"/>
              </a:rPr>
              <a:t>process</a:t>
            </a:r>
            <a:r>
              <a:rPr lang="sk-SK" sz="1100" dirty="0">
                <a:solidFill>
                  <a:schemeClr val="tx1"/>
                </a:solidFill>
                <a:latin typeface="Nohemi Light" pitchFamily="2" charset="0"/>
                <a:ea typeface="Manrope Light"/>
                <a:cs typeface="Manrope Light"/>
                <a:sym typeface="Manrope Light"/>
              </a:rPr>
              <a:t> </a:t>
            </a:r>
            <a:r>
              <a:rPr lang="sk-SK" sz="1100" dirty="0" err="1">
                <a:solidFill>
                  <a:schemeClr val="tx1"/>
                </a:solidFill>
                <a:latin typeface="Nohemi Light" pitchFamily="2" charset="0"/>
                <a:ea typeface="Manrope Light"/>
                <a:cs typeface="Manrope Light"/>
                <a:sym typeface="Manrope Light"/>
              </a:rPr>
              <a:t>optimisation</a:t>
            </a:r>
            <a:r>
              <a:rPr lang="sk-SK" sz="1100" dirty="0">
                <a:solidFill>
                  <a:schemeClr val="tx1"/>
                </a:solidFill>
                <a:latin typeface="Nohemi Light" pitchFamily="2" charset="0"/>
                <a:ea typeface="Manrope Light"/>
                <a:cs typeface="Manrope Light"/>
                <a:sym typeface="Manrope Light"/>
              </a:rPr>
              <a:t>, and </a:t>
            </a:r>
            <a:r>
              <a:rPr lang="sk-SK" sz="1100" dirty="0" err="1">
                <a:solidFill>
                  <a:schemeClr val="tx1"/>
                </a:solidFill>
                <a:latin typeface="Nohemi Light" pitchFamily="2" charset="0"/>
                <a:ea typeface="Manrope Light"/>
                <a:cs typeface="Manrope Light"/>
                <a:sym typeface="Manrope Light"/>
              </a:rPr>
              <a:t>continuous</a:t>
            </a:r>
            <a:r>
              <a:rPr lang="sk-SK" sz="1100" dirty="0">
                <a:solidFill>
                  <a:schemeClr val="tx1"/>
                </a:solidFill>
                <a:latin typeface="Nohemi Light" pitchFamily="2" charset="0"/>
                <a:ea typeface="Manrope Light"/>
                <a:cs typeface="Manrope Light"/>
                <a:sym typeface="Manrope Light"/>
              </a:rPr>
              <a:t> monitoring to </a:t>
            </a:r>
            <a:r>
              <a:rPr lang="sk-SK" sz="1100" dirty="0" err="1">
                <a:solidFill>
                  <a:schemeClr val="tx1"/>
                </a:solidFill>
                <a:latin typeface="Nohemi Light" pitchFamily="2" charset="0"/>
                <a:ea typeface="Manrope Light"/>
                <a:cs typeface="Manrope Light"/>
                <a:sym typeface="Manrope Light"/>
              </a:rPr>
              <a:t>ensure</a:t>
            </a:r>
            <a:r>
              <a:rPr lang="sk-SK" sz="1100" dirty="0">
                <a:solidFill>
                  <a:schemeClr val="tx1"/>
                </a:solidFill>
                <a:latin typeface="Nohemi Light" pitchFamily="2" charset="0"/>
                <a:ea typeface="Manrope Light"/>
                <a:cs typeface="Manrope Light"/>
                <a:sym typeface="Manrope Light"/>
              </a:rPr>
              <a:t> </a:t>
            </a:r>
            <a:r>
              <a:rPr lang="sk-SK" sz="1100" dirty="0" err="1">
                <a:solidFill>
                  <a:schemeClr val="tx1"/>
                </a:solidFill>
                <a:latin typeface="Nohemi Light" pitchFamily="2" charset="0"/>
                <a:ea typeface="Manrope Light"/>
                <a:cs typeface="Manrope Light"/>
                <a:sym typeface="Manrope Light"/>
              </a:rPr>
              <a:t>stable</a:t>
            </a:r>
            <a:r>
              <a:rPr lang="sk-SK" sz="1100" dirty="0">
                <a:solidFill>
                  <a:schemeClr val="tx1"/>
                </a:solidFill>
                <a:latin typeface="Nohemi Light" pitchFamily="2" charset="0"/>
                <a:ea typeface="Manrope Light"/>
                <a:cs typeface="Manrope Light"/>
                <a:sym typeface="Manrope Light"/>
              </a:rPr>
              <a:t> </a:t>
            </a:r>
            <a:r>
              <a:rPr lang="sk-SK" sz="1100" dirty="0" err="1">
                <a:solidFill>
                  <a:schemeClr val="tx1"/>
                </a:solidFill>
                <a:latin typeface="Nohemi Light" pitchFamily="2" charset="0"/>
                <a:ea typeface="Manrope Light"/>
                <a:cs typeface="Manrope Light"/>
                <a:sym typeface="Manrope Light"/>
              </a:rPr>
              <a:t>recovery</a:t>
            </a:r>
            <a:r>
              <a:rPr lang="sk-SK" sz="1100" dirty="0">
                <a:solidFill>
                  <a:schemeClr val="tx1"/>
                </a:solidFill>
                <a:latin typeface="Nohemi Light" pitchFamily="2" charset="0"/>
                <a:ea typeface="Manrope Light"/>
                <a:cs typeface="Manrope Light"/>
                <a:sym typeface="Manrope Light"/>
              </a:rPr>
              <a:t> </a:t>
            </a:r>
            <a:r>
              <a:rPr lang="sk-SK" sz="1100" dirty="0" err="1">
                <a:solidFill>
                  <a:schemeClr val="tx1"/>
                </a:solidFill>
                <a:latin typeface="Nohemi Light" pitchFamily="2" charset="0"/>
                <a:ea typeface="Manrope Light"/>
                <a:cs typeface="Manrope Light"/>
                <a:sym typeface="Manrope Light"/>
              </a:rPr>
              <a:t>yields</a:t>
            </a:r>
            <a:r>
              <a:rPr lang="sk-SK" sz="1100" dirty="0">
                <a:solidFill>
                  <a:schemeClr val="tx1"/>
                </a:solidFill>
                <a:latin typeface="Nohemi Light" pitchFamily="2" charset="0"/>
                <a:ea typeface="Manrope Light"/>
                <a:cs typeface="Manrope Light"/>
                <a:sym typeface="Manrope Light"/>
              </a:rPr>
              <a:t> and </a:t>
            </a:r>
            <a:r>
              <a:rPr lang="sk-SK" sz="1100" dirty="0" err="1">
                <a:solidFill>
                  <a:schemeClr val="tx1"/>
                </a:solidFill>
                <a:latin typeface="Nohemi Light" pitchFamily="2" charset="0"/>
                <a:ea typeface="Manrope Light"/>
                <a:cs typeface="Manrope Light"/>
                <a:sym typeface="Manrope Light"/>
              </a:rPr>
              <a:t>timely</a:t>
            </a:r>
            <a:r>
              <a:rPr lang="sk-SK" sz="1100" dirty="0">
                <a:solidFill>
                  <a:schemeClr val="tx1"/>
                </a:solidFill>
                <a:latin typeface="Nohemi Light" pitchFamily="2" charset="0"/>
                <a:ea typeface="Manrope Light"/>
                <a:cs typeface="Manrope Light"/>
                <a:sym typeface="Manrope Light"/>
              </a:rPr>
              <a:t> </a:t>
            </a:r>
            <a:r>
              <a:rPr lang="sk-SK" sz="1100" dirty="0" err="1">
                <a:solidFill>
                  <a:schemeClr val="tx1"/>
                </a:solidFill>
                <a:latin typeface="Nohemi Light" pitchFamily="2" charset="0"/>
                <a:ea typeface="Manrope Light"/>
                <a:cs typeface="Manrope Light"/>
                <a:sym typeface="Manrope Light"/>
              </a:rPr>
              <a:t>implementation</a:t>
            </a:r>
            <a:r>
              <a:rPr lang="sk-SK" sz="1100" dirty="0">
                <a:solidFill>
                  <a:schemeClr val="tx1"/>
                </a:solidFill>
                <a:latin typeface="Nohemi Light" pitchFamily="2" charset="0"/>
                <a:ea typeface="Manrope Light"/>
                <a:cs typeface="Manrope Light"/>
                <a:sym typeface="Manrope Light"/>
              </a:rPr>
              <a:t>.</a:t>
            </a:r>
            <a:endParaRPr sz="1100" dirty="0">
              <a:solidFill>
                <a:schemeClr val="tx1"/>
              </a:solidFill>
              <a:latin typeface="Nohemi Light" pitchFamily="2" charset="0"/>
              <a:ea typeface="Manrope Light"/>
              <a:cs typeface="Manrope Light"/>
              <a:sym typeface="Manrope Light"/>
            </a:endParaRPr>
          </a:p>
        </p:txBody>
      </p:sp>
      <p:sp>
        <p:nvSpPr>
          <p:cNvPr id="5" name="Google Shape;356;p10">
            <a:extLst>
              <a:ext uri="{FF2B5EF4-FFF2-40B4-BE49-F238E27FC236}">
                <a16:creationId xmlns:a16="http://schemas.microsoft.com/office/drawing/2014/main" id="{7104E93C-DB77-96CA-5B63-4DE49D5BF917}"/>
              </a:ext>
            </a:extLst>
          </p:cNvPr>
          <p:cNvSpPr txBox="1"/>
          <p:nvPr/>
        </p:nvSpPr>
        <p:spPr>
          <a:xfrm>
            <a:off x="8691842" y="3763206"/>
            <a:ext cx="251065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1800" dirty="0">
                <a:solidFill>
                  <a:schemeClr val="bg1"/>
                </a:solidFill>
                <a:latin typeface="Nohemi" pitchFamily="2" charset="0"/>
              </a:rPr>
              <a:t>3,200 kg</a:t>
            </a:r>
            <a:endParaRPr sz="1800" dirty="0">
              <a:solidFill>
                <a:schemeClr val="bg1"/>
              </a:solidFill>
              <a:latin typeface="Nohemi" pitchFamily="2" charset="0"/>
            </a:endParaRPr>
          </a:p>
        </p:txBody>
      </p:sp>
      <p:sp>
        <p:nvSpPr>
          <p:cNvPr id="6" name="Google Shape;357;p10">
            <a:extLst>
              <a:ext uri="{FF2B5EF4-FFF2-40B4-BE49-F238E27FC236}">
                <a16:creationId xmlns:a16="http://schemas.microsoft.com/office/drawing/2014/main" id="{B7AF2CCB-FF09-80D3-745B-5B022C88A8FD}"/>
              </a:ext>
            </a:extLst>
          </p:cNvPr>
          <p:cNvSpPr txBox="1"/>
          <p:nvPr/>
        </p:nvSpPr>
        <p:spPr>
          <a:xfrm>
            <a:off x="8680167" y="4083077"/>
            <a:ext cx="2146679" cy="60012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sk-SK" sz="1100" dirty="0" err="1">
                <a:solidFill>
                  <a:schemeClr val="bg1"/>
                </a:solidFill>
                <a:latin typeface="Nohemi Light" pitchFamily="2" charset="0"/>
              </a:rPr>
              <a:t>waste</a:t>
            </a:r>
            <a:r>
              <a:rPr lang="sk-SK" sz="1100" dirty="0">
                <a:solidFill>
                  <a:schemeClr val="bg1"/>
                </a:solidFill>
                <a:latin typeface="Nohemi Light" pitchFamily="2" charset="0"/>
              </a:rPr>
              <a:t> </a:t>
            </a:r>
            <a:r>
              <a:rPr lang="sk-SK" sz="1100" dirty="0" err="1">
                <a:solidFill>
                  <a:schemeClr val="bg1"/>
                </a:solidFill>
                <a:latin typeface="Nohemi Light" pitchFamily="2" charset="0"/>
              </a:rPr>
              <a:t>processed</a:t>
            </a:r>
            <a:r>
              <a:rPr lang="sk-SK" sz="1100" dirty="0">
                <a:solidFill>
                  <a:schemeClr val="bg1"/>
                </a:solidFill>
                <a:latin typeface="Nohemi Light" pitchFamily="2" charset="0"/>
              </a:rPr>
              <a:t> </a:t>
            </a:r>
            <a:r>
              <a:rPr lang="sk-SK" sz="1100" dirty="0" err="1">
                <a:solidFill>
                  <a:schemeClr val="bg1"/>
                </a:solidFill>
                <a:latin typeface="Nohemi Light" pitchFamily="2" charset="0"/>
              </a:rPr>
              <a:t>target</a:t>
            </a:r>
            <a:r>
              <a:rPr lang="sk-SK" sz="1100" dirty="0">
                <a:solidFill>
                  <a:schemeClr val="bg1"/>
                </a:solidFill>
                <a:latin typeface="Nohemi Light" pitchFamily="2" charset="0"/>
              </a:rPr>
              <a:t> → risk </a:t>
            </a:r>
            <a:r>
              <a:rPr lang="sk-SK" sz="1100" dirty="0" err="1">
                <a:solidFill>
                  <a:schemeClr val="bg1"/>
                </a:solidFill>
                <a:latin typeface="Nohemi Light" pitchFamily="2" charset="0"/>
              </a:rPr>
              <a:t>if</a:t>
            </a:r>
            <a:r>
              <a:rPr lang="sk-SK" sz="1100" dirty="0">
                <a:solidFill>
                  <a:schemeClr val="bg1"/>
                </a:solidFill>
                <a:latin typeface="Nohemi Light" pitchFamily="2" charset="0"/>
              </a:rPr>
              <a:t> &lt; 2,560 kg </a:t>
            </a:r>
            <a:r>
              <a:rPr lang="sk-SK" sz="1100" dirty="0" err="1">
                <a:solidFill>
                  <a:schemeClr val="bg1"/>
                </a:solidFill>
                <a:latin typeface="Nohemi Light" pitchFamily="2" charset="0"/>
              </a:rPr>
              <a:t>collected</a:t>
            </a:r>
            <a:endParaRPr sz="1100" dirty="0">
              <a:solidFill>
                <a:schemeClr val="bg1"/>
              </a:solidFill>
              <a:latin typeface="Nohemi Light" pitchFamily="2" charset="0"/>
            </a:endParaRPr>
          </a:p>
        </p:txBody>
      </p:sp>
      <p:sp>
        <p:nvSpPr>
          <p:cNvPr id="7" name="TextBox 70">
            <a:extLst>
              <a:ext uri="{FF2B5EF4-FFF2-40B4-BE49-F238E27FC236}">
                <a16:creationId xmlns:a16="http://schemas.microsoft.com/office/drawing/2014/main" id="{83240DD5-ED5B-DB32-7ED2-9F65ACF42B26}"/>
              </a:ext>
            </a:extLst>
          </p:cNvPr>
          <p:cNvSpPr txBox="1"/>
          <p:nvPr/>
        </p:nvSpPr>
        <p:spPr>
          <a:xfrm>
            <a:off x="9094201" y="418129"/>
            <a:ext cx="2260337" cy="430887"/>
          </a:xfrm>
          <a:prstGeom prst="rect">
            <a:avLst/>
          </a:prstGeom>
          <a:noFill/>
        </p:spPr>
        <p:txBody>
          <a:bodyPr wrap="square">
            <a:spAutoFit/>
          </a:bodyPr>
          <a:lstStyle/>
          <a:p>
            <a:pPr algn="r"/>
            <a:r>
              <a:rPr lang="sk-SK" sz="1100" dirty="0" err="1">
                <a:latin typeface="Nohemi Light" pitchFamily="2" charset="0"/>
              </a:rPr>
              <a:t>Buildng</a:t>
            </a:r>
            <a:r>
              <a:rPr lang="sk-SK" sz="1100" dirty="0">
                <a:latin typeface="Nohemi Light" pitchFamily="2" charset="0"/>
              </a:rPr>
              <a:t> </a:t>
            </a:r>
            <a:r>
              <a:rPr lang="sk-SK" sz="1100" dirty="0" err="1">
                <a:latin typeface="Nohemi Light" pitchFamily="2" charset="0"/>
              </a:rPr>
              <a:t>Europe’s</a:t>
            </a:r>
            <a:r>
              <a:rPr lang="sk-SK" sz="1100" dirty="0">
                <a:latin typeface="Nohemi Light" pitchFamily="2" charset="0"/>
              </a:rPr>
              <a:t> </a:t>
            </a:r>
            <a:br>
              <a:rPr lang="sk-SK" sz="1100" dirty="0">
                <a:latin typeface="Nohemi Light" pitchFamily="2" charset="0"/>
              </a:rPr>
            </a:br>
            <a:r>
              <a:rPr lang="sk-SK" sz="1100" dirty="0" err="1">
                <a:latin typeface="Nohemi Light" pitchFamily="2" charset="0"/>
              </a:rPr>
              <a:t>Modern</a:t>
            </a:r>
            <a:r>
              <a:rPr lang="sk-SK" sz="1100" dirty="0">
                <a:latin typeface="Nohemi Light" pitchFamily="2" charset="0"/>
              </a:rPr>
              <a:t> </a:t>
            </a:r>
            <a:r>
              <a:rPr lang="sk-SK" sz="1100" dirty="0" err="1">
                <a:latin typeface="Nohemi Light" pitchFamily="2" charset="0"/>
              </a:rPr>
              <a:t>Future</a:t>
            </a:r>
            <a:endParaRPr lang="id-ID" sz="1100" dirty="0">
              <a:latin typeface="Nohemi Light" pitchFamily="2" charset="0"/>
            </a:endParaRPr>
          </a:p>
        </p:txBody>
      </p:sp>
      <p:pic>
        <p:nvPicPr>
          <p:cNvPr id="8" name="Obrázok 7">
            <a:extLst>
              <a:ext uri="{FF2B5EF4-FFF2-40B4-BE49-F238E27FC236}">
                <a16:creationId xmlns:a16="http://schemas.microsoft.com/office/drawing/2014/main" id="{784E2E1B-F25C-3BEC-2E78-B6F53BCD4AD5}"/>
              </a:ext>
            </a:extLst>
          </p:cNvPr>
          <p:cNvPicPr>
            <a:picLocks noChangeAspect="1"/>
          </p:cNvPicPr>
          <p:nvPr/>
        </p:nvPicPr>
        <p:blipFill>
          <a:blip r:embed="rId3"/>
          <a:stretch>
            <a:fillRect/>
          </a:stretch>
        </p:blipFill>
        <p:spPr>
          <a:xfrm>
            <a:off x="894115" y="454532"/>
            <a:ext cx="459997" cy="35808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2"/>
        <p:cNvGrpSpPr/>
        <p:nvPr/>
      </p:nvGrpSpPr>
      <p:grpSpPr>
        <a:xfrm>
          <a:off x="0" y="0"/>
          <a:ext cx="0" cy="0"/>
          <a:chOff x="0" y="0"/>
          <a:chExt cx="0" cy="0"/>
        </a:xfrm>
      </p:grpSpPr>
      <p:sp>
        <p:nvSpPr>
          <p:cNvPr id="349" name="Google Shape;349;p10"/>
          <p:cNvSpPr txBox="1"/>
          <p:nvPr/>
        </p:nvSpPr>
        <p:spPr>
          <a:xfrm>
            <a:off x="839236" y="1147278"/>
            <a:ext cx="6658504"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5400" dirty="0" err="1">
                <a:solidFill>
                  <a:schemeClr val="tx1"/>
                </a:solidFill>
                <a:latin typeface="Nohemi" pitchFamily="2" charset="0"/>
              </a:rPr>
              <a:t>add</a:t>
            </a:r>
            <a:r>
              <a:rPr lang="sk-SK" sz="5400" dirty="0">
                <a:solidFill>
                  <a:schemeClr val="tx1"/>
                </a:solidFill>
                <a:latin typeface="Nohemi" pitchFamily="2" charset="0"/>
              </a:rPr>
              <a:t> </a:t>
            </a:r>
            <a:r>
              <a:rPr lang="sk-SK" sz="5400" dirty="0" err="1">
                <a:solidFill>
                  <a:schemeClr val="tx1"/>
                </a:solidFill>
                <a:latin typeface="Nohemi" pitchFamily="2" charset="0"/>
              </a:rPr>
              <a:t>your</a:t>
            </a:r>
            <a:r>
              <a:rPr lang="sk-SK" sz="5400" dirty="0">
                <a:solidFill>
                  <a:schemeClr val="tx1"/>
                </a:solidFill>
                <a:latin typeface="Nohemi" pitchFamily="2" charset="0"/>
              </a:rPr>
              <a:t> </a:t>
            </a:r>
            <a:r>
              <a:rPr lang="sk-SK" sz="5400" dirty="0" err="1">
                <a:solidFill>
                  <a:schemeClr val="tx1"/>
                </a:solidFill>
                <a:latin typeface="Nohemi" pitchFamily="2" charset="0"/>
              </a:rPr>
              <a:t>heading</a:t>
            </a:r>
            <a:r>
              <a:rPr lang="sk-SK" sz="5400" dirty="0">
                <a:solidFill>
                  <a:schemeClr val="tx1"/>
                </a:solidFill>
                <a:latin typeface="Nohemi" pitchFamily="2" charset="0"/>
              </a:rPr>
              <a:t> text </a:t>
            </a:r>
            <a:r>
              <a:rPr lang="sk-SK" sz="5400" dirty="0" err="1">
                <a:solidFill>
                  <a:schemeClr val="tx1"/>
                </a:solidFill>
                <a:latin typeface="Nohemi" pitchFamily="2" charset="0"/>
              </a:rPr>
              <a:t>here</a:t>
            </a:r>
            <a:r>
              <a:rPr lang="sk-SK" sz="5400" dirty="0">
                <a:solidFill>
                  <a:schemeClr val="tx1"/>
                </a:solidFill>
                <a:latin typeface="Nohemi" pitchFamily="2" charset="0"/>
              </a:rPr>
              <a:t>...</a:t>
            </a:r>
          </a:p>
        </p:txBody>
      </p:sp>
      <p:sp>
        <p:nvSpPr>
          <p:cNvPr id="352" name="Google Shape;352;p10"/>
          <p:cNvSpPr/>
          <p:nvPr/>
        </p:nvSpPr>
        <p:spPr>
          <a:xfrm>
            <a:off x="8484389" y="1147278"/>
            <a:ext cx="2868375" cy="4910898"/>
          </a:xfrm>
          <a:prstGeom prst="roundRect">
            <a:avLst>
              <a:gd name="adj" fmla="val 665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354" name="Google Shape;354;p10"/>
          <p:cNvSpPr txBox="1"/>
          <p:nvPr/>
        </p:nvSpPr>
        <p:spPr>
          <a:xfrm>
            <a:off x="8656582" y="5014341"/>
            <a:ext cx="2736718" cy="854040"/>
          </a:xfrm>
          <a:prstGeom prst="rect">
            <a:avLst/>
          </a:prstGeom>
          <a:noFill/>
          <a:ln>
            <a:noFill/>
          </a:ln>
        </p:spPr>
        <p:txBody>
          <a:bodyPr spcFirstLastPara="1" wrap="square" lIns="91425" tIns="45700" rIns="91425" bIns="45700" anchor="t" anchorCtr="0">
            <a:spAutoFit/>
          </a:bodyPr>
          <a:lstStyle/>
          <a:p>
            <a:pPr>
              <a:lnSpc>
                <a:spcPct val="150000"/>
              </a:lnSpc>
            </a:pPr>
            <a:r>
              <a:rPr lang="en-US" sz="1100" dirty="0">
                <a:solidFill>
                  <a:schemeClr val="bg1"/>
                </a:solidFill>
                <a:latin typeface="Nohemi Light" pitchFamily="2" charset="0"/>
              </a:rPr>
              <a:t>Lorem ipsum dolor sit </a:t>
            </a:r>
            <a:r>
              <a:rPr lang="en-US" sz="1100" dirty="0" err="1">
                <a:solidFill>
                  <a:schemeClr val="bg1"/>
                </a:solidFill>
                <a:latin typeface="Nohemi Light" pitchFamily="2" charset="0"/>
              </a:rPr>
              <a:t>amet</a:t>
            </a:r>
            <a:r>
              <a:rPr lang="en-US" sz="1100" dirty="0">
                <a:solidFill>
                  <a:schemeClr val="bg1"/>
                </a:solidFill>
                <a:latin typeface="Nohemi Light" pitchFamily="2" charset="0"/>
              </a:rPr>
              <a:t>, </a:t>
            </a:r>
            <a:r>
              <a:rPr lang="en-US" sz="1100" dirty="0" err="1">
                <a:solidFill>
                  <a:schemeClr val="bg1"/>
                </a:solidFill>
                <a:latin typeface="Nohemi Light" pitchFamily="2" charset="0"/>
              </a:rPr>
              <a:t>consectetur</a:t>
            </a:r>
            <a:r>
              <a:rPr lang="en-US" sz="1100" dirty="0">
                <a:solidFill>
                  <a:schemeClr val="bg1"/>
                </a:solidFill>
                <a:latin typeface="Nohemi Light" pitchFamily="2" charset="0"/>
              </a:rPr>
              <a:t> </a:t>
            </a:r>
            <a:r>
              <a:rPr lang="en-US" sz="1100" dirty="0" err="1">
                <a:solidFill>
                  <a:schemeClr val="bg1"/>
                </a:solidFill>
                <a:latin typeface="Nohemi Light" pitchFamily="2" charset="0"/>
              </a:rPr>
              <a:t>adipiscing</a:t>
            </a:r>
            <a:r>
              <a:rPr lang="en-US" sz="1100" dirty="0">
                <a:solidFill>
                  <a:schemeClr val="bg1"/>
                </a:solidFill>
                <a:latin typeface="Nohemi Light" pitchFamily="2" charset="0"/>
              </a:rPr>
              <a:t> </a:t>
            </a:r>
            <a:r>
              <a:rPr lang="en-US" sz="1100" dirty="0" err="1">
                <a:solidFill>
                  <a:schemeClr val="bg1"/>
                </a:solidFill>
                <a:latin typeface="Nohemi Light" pitchFamily="2" charset="0"/>
              </a:rPr>
              <a:t>elit</a:t>
            </a:r>
            <a:r>
              <a:rPr lang="en-US" sz="1100" dirty="0">
                <a:solidFill>
                  <a:schemeClr val="bg1"/>
                </a:solidFill>
                <a:latin typeface="Nohemi Light" pitchFamily="2" charset="0"/>
              </a:rPr>
              <a:t>. </a:t>
            </a:r>
            <a:r>
              <a:rPr lang="en-US" sz="1100" dirty="0" err="1">
                <a:solidFill>
                  <a:schemeClr val="bg1"/>
                </a:solidFill>
                <a:latin typeface="Nohemi Light" pitchFamily="2" charset="0"/>
              </a:rPr>
              <a:t>Suspendisse</a:t>
            </a:r>
            <a:r>
              <a:rPr lang="en-US" sz="1100" dirty="0">
                <a:solidFill>
                  <a:schemeClr val="bg1"/>
                </a:solidFill>
                <a:latin typeface="Nohemi Light" pitchFamily="2" charset="0"/>
              </a:rPr>
              <a:t> in mi sed </a:t>
            </a:r>
            <a:r>
              <a:rPr lang="en-US" sz="1100" dirty="0" err="1">
                <a:solidFill>
                  <a:schemeClr val="bg1"/>
                </a:solidFill>
                <a:latin typeface="Nohemi Light" pitchFamily="2" charset="0"/>
              </a:rPr>
              <a:t>velit</a:t>
            </a:r>
            <a:r>
              <a:rPr lang="en-US" sz="1100" dirty="0">
                <a:solidFill>
                  <a:schemeClr val="bg1"/>
                </a:solidFill>
                <a:latin typeface="Nohemi Light" pitchFamily="2" charset="0"/>
              </a:rPr>
              <a:t> lacinia.</a:t>
            </a:r>
          </a:p>
        </p:txBody>
      </p:sp>
      <p:cxnSp>
        <p:nvCxnSpPr>
          <p:cNvPr id="355" name="Google Shape;355;p10"/>
          <p:cNvCxnSpPr/>
          <p:nvPr/>
        </p:nvCxnSpPr>
        <p:spPr>
          <a:xfrm>
            <a:off x="8640748" y="4914767"/>
            <a:ext cx="2510656" cy="0"/>
          </a:xfrm>
          <a:prstGeom prst="straightConnector1">
            <a:avLst/>
          </a:prstGeom>
          <a:noFill/>
          <a:ln w="9525" cap="flat" cmpd="sng">
            <a:solidFill>
              <a:schemeClr val="lt2"/>
            </a:solidFill>
            <a:prstDash val="solid"/>
            <a:miter lim="800000"/>
            <a:headEnd type="none" w="sm" len="sm"/>
            <a:tailEnd type="none" w="sm" len="sm"/>
          </a:ln>
        </p:spPr>
      </p:cxnSp>
      <p:sp>
        <p:nvSpPr>
          <p:cNvPr id="356" name="Google Shape;356;p10"/>
          <p:cNvSpPr txBox="1"/>
          <p:nvPr/>
        </p:nvSpPr>
        <p:spPr>
          <a:xfrm>
            <a:off x="8668492" y="2332789"/>
            <a:ext cx="112182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lt2"/>
                </a:solidFill>
                <a:latin typeface="Manrope"/>
                <a:ea typeface="Manrope"/>
                <a:cs typeface="Manrope"/>
                <a:sym typeface="Manrope"/>
              </a:rPr>
              <a:t>xx</a:t>
            </a:r>
            <a:endParaRPr dirty="0"/>
          </a:p>
        </p:txBody>
      </p:sp>
      <p:sp>
        <p:nvSpPr>
          <p:cNvPr id="357" name="Google Shape;357;p10"/>
          <p:cNvSpPr txBox="1"/>
          <p:nvPr/>
        </p:nvSpPr>
        <p:spPr>
          <a:xfrm>
            <a:off x="8656817" y="2743015"/>
            <a:ext cx="2146679" cy="308955"/>
          </a:xfrm>
          <a:prstGeom prst="rect">
            <a:avLst/>
          </a:prstGeom>
          <a:noFill/>
          <a:ln>
            <a:noFill/>
          </a:ln>
        </p:spPr>
        <p:txBody>
          <a:bodyPr spcFirstLastPara="1" wrap="square" lIns="91425" tIns="45700" rIns="91425" bIns="45700" anchor="t" anchorCtr="0">
            <a:spAutoFit/>
          </a:bodyPr>
          <a:lstStyle/>
          <a:p>
            <a:pPr marL="0" marR="0" lvl="0" indent="0" algn="l" rtl="0">
              <a:lnSpc>
                <a:spcPct val="128333"/>
              </a:lnSpc>
              <a:spcBef>
                <a:spcPts val="0"/>
              </a:spcBef>
              <a:spcAft>
                <a:spcPts val="0"/>
              </a:spcAft>
              <a:buNone/>
            </a:pPr>
            <a:r>
              <a:rPr lang="sk-SK" sz="1100" dirty="0" err="1">
                <a:solidFill>
                  <a:schemeClr val="bg1"/>
                </a:solidFill>
                <a:effectLst/>
                <a:latin typeface="Nohemi Light" pitchFamily="2" charset="0"/>
              </a:rPr>
              <a:t>Lorem</a:t>
            </a:r>
            <a:r>
              <a:rPr lang="sk-SK" sz="1100" dirty="0">
                <a:solidFill>
                  <a:schemeClr val="bg1"/>
                </a:solidFill>
                <a:effectLst/>
                <a:latin typeface="Nohemi Light" pitchFamily="2" charset="0"/>
              </a:rPr>
              <a:t> </a:t>
            </a:r>
            <a:r>
              <a:rPr lang="sk-SK" sz="1100" dirty="0" err="1">
                <a:solidFill>
                  <a:schemeClr val="bg1"/>
                </a:solidFill>
                <a:effectLst/>
                <a:latin typeface="Nohemi Light" pitchFamily="2" charset="0"/>
              </a:rPr>
              <a:t>ipsum</a:t>
            </a:r>
            <a:r>
              <a:rPr lang="sk-SK" sz="1100" dirty="0">
                <a:solidFill>
                  <a:schemeClr val="bg1"/>
                </a:solidFill>
                <a:effectLst/>
                <a:latin typeface="Nohemi Light" pitchFamily="2" charset="0"/>
              </a:rPr>
              <a:t> </a:t>
            </a:r>
            <a:r>
              <a:rPr lang="sk-SK" sz="1100" dirty="0" err="1">
                <a:solidFill>
                  <a:schemeClr val="bg1"/>
                </a:solidFill>
                <a:effectLst/>
                <a:latin typeface="Nohemi Light" pitchFamily="2" charset="0"/>
              </a:rPr>
              <a:t>dolor</a:t>
            </a:r>
            <a:endParaRPr sz="1100" dirty="0">
              <a:solidFill>
                <a:schemeClr val="bg1"/>
              </a:solidFill>
              <a:latin typeface="Nohemi Light" pitchFamily="2" charset="0"/>
            </a:endParaRPr>
          </a:p>
        </p:txBody>
      </p:sp>
      <p:sp>
        <p:nvSpPr>
          <p:cNvPr id="358" name="Google Shape;358;p10"/>
          <p:cNvSpPr txBox="1"/>
          <p:nvPr/>
        </p:nvSpPr>
        <p:spPr>
          <a:xfrm>
            <a:off x="8668492" y="3127093"/>
            <a:ext cx="112182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lt2"/>
                </a:solidFill>
                <a:latin typeface="Manrope"/>
                <a:ea typeface="Manrope"/>
                <a:cs typeface="Manrope"/>
                <a:sym typeface="Manrope"/>
              </a:rPr>
              <a:t>xx</a:t>
            </a:r>
            <a:endParaRPr dirty="0"/>
          </a:p>
        </p:txBody>
      </p:sp>
      <p:sp>
        <p:nvSpPr>
          <p:cNvPr id="359" name="Google Shape;359;p10"/>
          <p:cNvSpPr txBox="1"/>
          <p:nvPr/>
        </p:nvSpPr>
        <p:spPr>
          <a:xfrm>
            <a:off x="8656817" y="3537319"/>
            <a:ext cx="2146679" cy="328639"/>
          </a:xfrm>
          <a:prstGeom prst="rect">
            <a:avLst/>
          </a:prstGeom>
          <a:noFill/>
          <a:ln>
            <a:noFill/>
          </a:ln>
        </p:spPr>
        <p:txBody>
          <a:bodyPr spcFirstLastPara="1" wrap="square" lIns="91425" tIns="45700" rIns="91425" bIns="45700" anchor="t" anchorCtr="0">
            <a:spAutoFit/>
          </a:bodyPr>
          <a:lstStyle/>
          <a:p>
            <a:pPr marL="0" marR="0" lvl="0" indent="0" algn="l" rtl="0">
              <a:lnSpc>
                <a:spcPct val="128333"/>
              </a:lnSpc>
              <a:spcBef>
                <a:spcPts val="0"/>
              </a:spcBef>
              <a:spcAft>
                <a:spcPts val="0"/>
              </a:spcAft>
              <a:buNone/>
            </a:pPr>
            <a:r>
              <a:rPr lang="sk-SK" sz="1200" dirty="0" err="1">
                <a:solidFill>
                  <a:schemeClr val="bg1"/>
                </a:solidFill>
                <a:effectLst/>
                <a:latin typeface="Nohemi Light" pitchFamily="2" charset="0"/>
              </a:rPr>
              <a:t>Lorem</a:t>
            </a:r>
            <a:r>
              <a:rPr lang="sk-SK" sz="1200" dirty="0">
                <a:solidFill>
                  <a:schemeClr val="bg1"/>
                </a:solidFill>
                <a:effectLst/>
                <a:latin typeface="Nohemi Light" pitchFamily="2" charset="0"/>
              </a:rPr>
              <a:t> </a:t>
            </a:r>
            <a:r>
              <a:rPr lang="sk-SK" sz="1200" dirty="0" err="1">
                <a:solidFill>
                  <a:schemeClr val="bg1"/>
                </a:solidFill>
                <a:effectLst/>
                <a:latin typeface="Nohemi Light" pitchFamily="2" charset="0"/>
              </a:rPr>
              <a:t>ipsum</a:t>
            </a:r>
            <a:r>
              <a:rPr lang="sk-SK" sz="1200" dirty="0">
                <a:solidFill>
                  <a:schemeClr val="bg1"/>
                </a:solidFill>
                <a:effectLst/>
                <a:latin typeface="Nohemi Light" pitchFamily="2" charset="0"/>
              </a:rPr>
              <a:t> </a:t>
            </a:r>
            <a:r>
              <a:rPr lang="sk-SK" sz="1200" dirty="0" err="1">
                <a:solidFill>
                  <a:schemeClr val="bg1"/>
                </a:solidFill>
                <a:effectLst/>
                <a:latin typeface="Nohemi Light" pitchFamily="2" charset="0"/>
              </a:rPr>
              <a:t>dolor</a:t>
            </a:r>
            <a:endParaRPr lang="sk-SK" sz="1200" dirty="0">
              <a:solidFill>
                <a:schemeClr val="bg1"/>
              </a:solidFill>
              <a:latin typeface="Nohemi Light" pitchFamily="2" charset="0"/>
            </a:endParaRPr>
          </a:p>
        </p:txBody>
      </p:sp>
      <p:sp>
        <p:nvSpPr>
          <p:cNvPr id="360" name="Google Shape;360;p10"/>
          <p:cNvSpPr txBox="1"/>
          <p:nvPr/>
        </p:nvSpPr>
        <p:spPr>
          <a:xfrm>
            <a:off x="8668492" y="3978709"/>
            <a:ext cx="112182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lt2"/>
                </a:solidFill>
                <a:latin typeface="Manrope"/>
                <a:ea typeface="Manrope"/>
                <a:cs typeface="Manrope"/>
                <a:sym typeface="Manrope"/>
              </a:rPr>
              <a:t>xx</a:t>
            </a:r>
            <a:endParaRPr dirty="0"/>
          </a:p>
        </p:txBody>
      </p:sp>
      <p:sp>
        <p:nvSpPr>
          <p:cNvPr id="361" name="Google Shape;361;p10"/>
          <p:cNvSpPr txBox="1"/>
          <p:nvPr/>
        </p:nvSpPr>
        <p:spPr>
          <a:xfrm>
            <a:off x="8656817" y="4388935"/>
            <a:ext cx="2146679" cy="328639"/>
          </a:xfrm>
          <a:prstGeom prst="rect">
            <a:avLst/>
          </a:prstGeom>
          <a:noFill/>
          <a:ln>
            <a:noFill/>
          </a:ln>
        </p:spPr>
        <p:txBody>
          <a:bodyPr spcFirstLastPara="1" wrap="square" lIns="91425" tIns="45700" rIns="91425" bIns="45700" anchor="t" anchorCtr="0">
            <a:spAutoFit/>
          </a:bodyPr>
          <a:lstStyle/>
          <a:p>
            <a:pPr marL="0" marR="0" lvl="0" indent="0" algn="l" rtl="0">
              <a:lnSpc>
                <a:spcPct val="128333"/>
              </a:lnSpc>
              <a:spcBef>
                <a:spcPts val="0"/>
              </a:spcBef>
              <a:spcAft>
                <a:spcPts val="0"/>
              </a:spcAft>
              <a:buNone/>
            </a:pPr>
            <a:r>
              <a:rPr lang="sk-SK" sz="1200" dirty="0" err="1">
                <a:solidFill>
                  <a:schemeClr val="bg1"/>
                </a:solidFill>
                <a:effectLst/>
                <a:latin typeface="Nohemi Light" pitchFamily="2" charset="0"/>
              </a:rPr>
              <a:t>Lorem</a:t>
            </a:r>
            <a:r>
              <a:rPr lang="sk-SK" sz="1200" dirty="0">
                <a:solidFill>
                  <a:schemeClr val="bg1"/>
                </a:solidFill>
                <a:effectLst/>
                <a:latin typeface="Nohemi Light" pitchFamily="2" charset="0"/>
              </a:rPr>
              <a:t> </a:t>
            </a:r>
            <a:r>
              <a:rPr lang="sk-SK" sz="1200" dirty="0" err="1">
                <a:solidFill>
                  <a:schemeClr val="bg1"/>
                </a:solidFill>
                <a:effectLst/>
                <a:latin typeface="Nohemi Light" pitchFamily="2" charset="0"/>
              </a:rPr>
              <a:t>ipsum</a:t>
            </a:r>
            <a:r>
              <a:rPr lang="sk-SK" sz="1200" dirty="0">
                <a:solidFill>
                  <a:schemeClr val="bg1"/>
                </a:solidFill>
                <a:effectLst/>
                <a:latin typeface="Nohemi Light" pitchFamily="2" charset="0"/>
              </a:rPr>
              <a:t> </a:t>
            </a:r>
            <a:r>
              <a:rPr lang="sk-SK" sz="1200" dirty="0" err="1">
                <a:solidFill>
                  <a:schemeClr val="bg1"/>
                </a:solidFill>
                <a:effectLst/>
                <a:latin typeface="Nohemi Light" pitchFamily="2" charset="0"/>
              </a:rPr>
              <a:t>dolor</a:t>
            </a:r>
            <a:endParaRPr lang="sk-SK" sz="1200" dirty="0">
              <a:solidFill>
                <a:schemeClr val="bg1"/>
              </a:solidFill>
              <a:latin typeface="Nohemi Light" pitchFamily="2" charset="0"/>
            </a:endParaRPr>
          </a:p>
        </p:txBody>
      </p:sp>
      <p:sp>
        <p:nvSpPr>
          <p:cNvPr id="362" name="Google Shape;362;p10"/>
          <p:cNvSpPr/>
          <p:nvPr/>
        </p:nvSpPr>
        <p:spPr>
          <a:xfrm>
            <a:off x="994113" y="5102542"/>
            <a:ext cx="828252" cy="828252"/>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tx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2" name="TextBox 70">
            <a:extLst>
              <a:ext uri="{FF2B5EF4-FFF2-40B4-BE49-F238E27FC236}">
                <a16:creationId xmlns:a16="http://schemas.microsoft.com/office/drawing/2014/main" id="{20481836-7F30-6F63-22E8-F4110F8B8A2A}"/>
              </a:ext>
            </a:extLst>
          </p:cNvPr>
          <p:cNvSpPr txBox="1"/>
          <p:nvPr/>
        </p:nvSpPr>
        <p:spPr>
          <a:xfrm>
            <a:off x="9094201" y="418129"/>
            <a:ext cx="2260337" cy="430887"/>
          </a:xfrm>
          <a:prstGeom prst="rect">
            <a:avLst/>
          </a:prstGeom>
          <a:noFill/>
        </p:spPr>
        <p:txBody>
          <a:bodyPr wrap="square">
            <a:spAutoFit/>
          </a:bodyPr>
          <a:lstStyle/>
          <a:p>
            <a:pPr algn="r"/>
            <a:r>
              <a:rPr lang="sk-SK" sz="1100" dirty="0" err="1">
                <a:latin typeface="Nohemi Light" pitchFamily="2" charset="0"/>
              </a:rPr>
              <a:t>Buildng</a:t>
            </a:r>
            <a:r>
              <a:rPr lang="sk-SK" sz="1100" dirty="0">
                <a:latin typeface="Nohemi Light" pitchFamily="2" charset="0"/>
              </a:rPr>
              <a:t> </a:t>
            </a:r>
            <a:r>
              <a:rPr lang="sk-SK" sz="1100" dirty="0" err="1">
                <a:latin typeface="Nohemi Light" pitchFamily="2" charset="0"/>
              </a:rPr>
              <a:t>Europe’s</a:t>
            </a:r>
            <a:r>
              <a:rPr lang="sk-SK" sz="1100" dirty="0">
                <a:latin typeface="Nohemi Light" pitchFamily="2" charset="0"/>
              </a:rPr>
              <a:t> </a:t>
            </a:r>
            <a:br>
              <a:rPr lang="sk-SK" sz="1100" dirty="0">
                <a:latin typeface="Nohemi Light" pitchFamily="2" charset="0"/>
              </a:rPr>
            </a:br>
            <a:r>
              <a:rPr lang="sk-SK" sz="1100" dirty="0" err="1">
                <a:latin typeface="Nohemi Light" pitchFamily="2" charset="0"/>
              </a:rPr>
              <a:t>Modern</a:t>
            </a:r>
            <a:r>
              <a:rPr lang="sk-SK" sz="1100" dirty="0">
                <a:latin typeface="Nohemi Light" pitchFamily="2" charset="0"/>
              </a:rPr>
              <a:t> </a:t>
            </a:r>
            <a:r>
              <a:rPr lang="sk-SK" sz="1100" dirty="0" err="1">
                <a:latin typeface="Nohemi Light" pitchFamily="2" charset="0"/>
              </a:rPr>
              <a:t>Future</a:t>
            </a:r>
            <a:endParaRPr lang="id-ID" sz="1100" dirty="0">
              <a:latin typeface="Nohemi Light" pitchFamily="2" charset="0"/>
            </a:endParaRPr>
          </a:p>
        </p:txBody>
      </p:sp>
      <p:pic>
        <p:nvPicPr>
          <p:cNvPr id="3" name="Obrázok 2">
            <a:extLst>
              <a:ext uri="{FF2B5EF4-FFF2-40B4-BE49-F238E27FC236}">
                <a16:creationId xmlns:a16="http://schemas.microsoft.com/office/drawing/2014/main" id="{949ABA05-C1DE-0742-274A-5E2BD52839F3}"/>
              </a:ext>
            </a:extLst>
          </p:cNvPr>
          <p:cNvPicPr>
            <a:picLocks noChangeAspect="1"/>
          </p:cNvPicPr>
          <p:nvPr/>
        </p:nvPicPr>
        <p:blipFill>
          <a:blip r:embed="rId3"/>
          <a:stretch>
            <a:fillRect/>
          </a:stretch>
        </p:blipFill>
        <p:spPr>
          <a:xfrm>
            <a:off x="894115" y="454532"/>
            <a:ext cx="459997" cy="358082"/>
          </a:xfrm>
          <a:prstGeom prst="rect">
            <a:avLst/>
          </a:prstGeom>
        </p:spPr>
      </p:pic>
      <p:sp>
        <p:nvSpPr>
          <p:cNvPr id="4" name="TextBox 70">
            <a:extLst>
              <a:ext uri="{FF2B5EF4-FFF2-40B4-BE49-F238E27FC236}">
                <a16:creationId xmlns:a16="http://schemas.microsoft.com/office/drawing/2014/main" id="{3D31C6D8-07B6-D912-5776-5A54D7EBB14E}"/>
              </a:ext>
            </a:extLst>
          </p:cNvPr>
          <p:cNvSpPr txBox="1"/>
          <p:nvPr/>
        </p:nvSpPr>
        <p:spPr>
          <a:xfrm>
            <a:off x="9094201" y="6356438"/>
            <a:ext cx="2260337" cy="261610"/>
          </a:xfrm>
          <a:prstGeom prst="rect">
            <a:avLst/>
          </a:prstGeom>
          <a:noFill/>
        </p:spPr>
        <p:txBody>
          <a:bodyPr wrap="square">
            <a:spAutoFit/>
          </a:bodyPr>
          <a:lstStyle/>
          <a:p>
            <a:pPr algn="r"/>
            <a:r>
              <a:rPr lang="sk-SK" sz="1100" dirty="0" err="1">
                <a:latin typeface="Nohemi Light" pitchFamily="2" charset="0"/>
              </a:rPr>
              <a:t>Page</a:t>
            </a:r>
            <a:r>
              <a:rPr lang="sk-SK" sz="1100" dirty="0">
                <a:latin typeface="Nohemi Light" pitchFamily="2" charset="0"/>
              </a:rPr>
              <a:t>: x/x</a:t>
            </a:r>
            <a:endParaRPr lang="id-ID" sz="1100" dirty="0">
              <a:latin typeface="Nohemi Light" pitchFamily="2" charset="0"/>
            </a:endParaRPr>
          </a:p>
        </p:txBody>
      </p:sp>
      <p:sp>
        <p:nvSpPr>
          <p:cNvPr id="5" name="TextBox 70">
            <a:extLst>
              <a:ext uri="{FF2B5EF4-FFF2-40B4-BE49-F238E27FC236}">
                <a16:creationId xmlns:a16="http://schemas.microsoft.com/office/drawing/2014/main" id="{05C72667-A0F6-BEBC-D10C-4F8ECE18D85C}"/>
              </a:ext>
            </a:extLst>
          </p:cNvPr>
          <p:cNvSpPr txBox="1"/>
          <p:nvPr/>
        </p:nvSpPr>
        <p:spPr>
          <a:xfrm>
            <a:off x="837462" y="6356438"/>
            <a:ext cx="2260337" cy="261610"/>
          </a:xfrm>
          <a:prstGeom prst="rect">
            <a:avLst/>
          </a:prstGeom>
          <a:noFill/>
        </p:spPr>
        <p:txBody>
          <a:bodyPr wrap="square">
            <a:spAutoFit/>
          </a:bodyPr>
          <a:lstStyle/>
          <a:p>
            <a:r>
              <a:rPr lang="sk-SK" sz="1100" dirty="0" err="1">
                <a:latin typeface="Nohemi Light" pitchFamily="2" charset="0"/>
              </a:rPr>
              <a:t>Presentation</a:t>
            </a:r>
            <a:r>
              <a:rPr lang="sk-SK" sz="1100" dirty="0">
                <a:latin typeface="Nohemi Light" pitchFamily="2" charset="0"/>
              </a:rPr>
              <a:t> by: xxx</a:t>
            </a:r>
            <a:endParaRPr lang="id-ID" sz="1100" dirty="0">
              <a:latin typeface="Nohemi Light" pitchFamily="2" charset="0"/>
            </a:endParaRPr>
          </a:p>
        </p:txBody>
      </p:sp>
      <p:sp>
        <p:nvSpPr>
          <p:cNvPr id="8" name="Google Shape;354;p10">
            <a:extLst>
              <a:ext uri="{FF2B5EF4-FFF2-40B4-BE49-F238E27FC236}">
                <a16:creationId xmlns:a16="http://schemas.microsoft.com/office/drawing/2014/main" id="{C4C73177-C575-C922-6099-5A3E62AD4A24}"/>
              </a:ext>
            </a:extLst>
          </p:cNvPr>
          <p:cNvSpPr txBox="1"/>
          <p:nvPr/>
        </p:nvSpPr>
        <p:spPr>
          <a:xfrm>
            <a:off x="902779" y="2893335"/>
            <a:ext cx="7465282" cy="1361871"/>
          </a:xfrm>
          <a:prstGeom prst="rect">
            <a:avLst/>
          </a:prstGeom>
          <a:noFill/>
          <a:ln>
            <a:noFill/>
          </a:ln>
        </p:spPr>
        <p:txBody>
          <a:bodyPr spcFirstLastPara="1" wrap="square" lIns="91425" tIns="45700" rIns="91425" bIns="45700" anchor="t" anchorCtr="0">
            <a:spAutoFit/>
          </a:bodyPr>
          <a:lstStyle/>
          <a:p>
            <a:pPr>
              <a:lnSpc>
                <a:spcPct val="150000"/>
              </a:lnSpc>
            </a:pPr>
            <a:r>
              <a:rPr lang="sk-SK" sz="1100" dirty="0">
                <a:latin typeface="Nohemi" pitchFamily="2" charset="0"/>
              </a:rPr>
              <a:t>Risk I.: </a:t>
            </a:r>
            <a:r>
              <a:rPr lang="sk-SK" sz="1100" dirty="0" err="1">
                <a:latin typeface="Nohemi Light" pitchFamily="2" charset="0"/>
              </a:rPr>
              <a:t>Lorem</a:t>
            </a:r>
            <a:r>
              <a:rPr lang="sk-SK" sz="1100" dirty="0">
                <a:latin typeface="Nohemi Light" pitchFamily="2" charset="0"/>
              </a:rPr>
              <a:t> </a:t>
            </a:r>
            <a:r>
              <a:rPr lang="sk-SK" sz="1100" dirty="0" err="1">
                <a:latin typeface="Nohemi Light" pitchFamily="2" charset="0"/>
              </a:rPr>
              <a:t>ipsum</a:t>
            </a:r>
            <a:r>
              <a:rPr lang="sk-SK" sz="1100" dirty="0">
                <a:latin typeface="Nohemi Light" pitchFamily="2" charset="0"/>
              </a:rPr>
              <a:t> </a:t>
            </a:r>
            <a:r>
              <a:rPr lang="sk-SK" sz="1100" dirty="0" err="1">
                <a:latin typeface="Nohemi Light" pitchFamily="2" charset="0"/>
              </a:rPr>
              <a:t>dolor</a:t>
            </a:r>
            <a:r>
              <a:rPr lang="sk-SK" sz="1100" dirty="0">
                <a:latin typeface="Nohemi Light" pitchFamily="2" charset="0"/>
              </a:rPr>
              <a:t> </a:t>
            </a:r>
            <a:r>
              <a:rPr lang="sk-SK" sz="1100" dirty="0" err="1">
                <a:latin typeface="Nohemi Light" pitchFamily="2" charset="0"/>
              </a:rPr>
              <a:t>sit</a:t>
            </a:r>
            <a:r>
              <a:rPr lang="sk-SK" sz="1100" dirty="0">
                <a:latin typeface="Nohemi Light" pitchFamily="2" charset="0"/>
              </a:rPr>
              <a:t> </a:t>
            </a:r>
            <a:r>
              <a:rPr lang="sk-SK" sz="1100" dirty="0" err="1">
                <a:latin typeface="Nohemi Light" pitchFamily="2" charset="0"/>
              </a:rPr>
              <a:t>amet</a:t>
            </a:r>
            <a:r>
              <a:rPr lang="sk-SK" sz="1100" dirty="0">
                <a:latin typeface="Nohemi Light" pitchFamily="2" charset="0"/>
              </a:rPr>
              <a:t>, </a:t>
            </a:r>
            <a:r>
              <a:rPr lang="sk-SK" sz="1100" dirty="0" err="1">
                <a:latin typeface="Nohemi Light" pitchFamily="2" charset="0"/>
              </a:rPr>
              <a:t>consectetur</a:t>
            </a:r>
            <a:r>
              <a:rPr lang="sk-SK" sz="1100" dirty="0">
                <a:latin typeface="Nohemi Light" pitchFamily="2" charset="0"/>
              </a:rPr>
              <a:t> </a:t>
            </a:r>
            <a:r>
              <a:rPr lang="sk-SK" sz="1100" dirty="0" err="1">
                <a:latin typeface="Nohemi Light" pitchFamily="2" charset="0"/>
              </a:rPr>
              <a:t>adipiscing</a:t>
            </a:r>
            <a:r>
              <a:rPr lang="sk-SK" sz="1100" dirty="0">
                <a:latin typeface="Nohemi Light" pitchFamily="2" charset="0"/>
              </a:rPr>
              <a:t> </a:t>
            </a:r>
            <a:r>
              <a:rPr lang="sk-SK" sz="1100" dirty="0" err="1">
                <a:latin typeface="Nohemi Light" pitchFamily="2" charset="0"/>
              </a:rPr>
              <a:t>elit</a:t>
            </a:r>
            <a:r>
              <a:rPr lang="sk-SK" sz="1100" dirty="0">
                <a:latin typeface="Nohemi Light" pitchFamily="2" charset="0"/>
              </a:rPr>
              <a:t>. </a:t>
            </a:r>
          </a:p>
          <a:p>
            <a:pPr>
              <a:lnSpc>
                <a:spcPct val="150000"/>
              </a:lnSpc>
            </a:pPr>
            <a:r>
              <a:rPr lang="sk-SK" sz="1100" dirty="0">
                <a:latin typeface="Nohemi" pitchFamily="2" charset="0"/>
              </a:rPr>
              <a:t>Risk II.: </a:t>
            </a:r>
            <a:r>
              <a:rPr lang="sk-SK" sz="1100" dirty="0" err="1">
                <a:latin typeface="Nohemi Light" pitchFamily="2" charset="0"/>
              </a:rPr>
              <a:t>Lorem</a:t>
            </a:r>
            <a:r>
              <a:rPr lang="sk-SK" sz="1100" dirty="0">
                <a:latin typeface="Nohemi Light" pitchFamily="2" charset="0"/>
              </a:rPr>
              <a:t> </a:t>
            </a:r>
            <a:r>
              <a:rPr lang="sk-SK" sz="1100" dirty="0" err="1">
                <a:latin typeface="Nohemi Light" pitchFamily="2" charset="0"/>
              </a:rPr>
              <a:t>ipsum</a:t>
            </a:r>
            <a:r>
              <a:rPr lang="sk-SK" sz="1100" dirty="0">
                <a:latin typeface="Nohemi Light" pitchFamily="2" charset="0"/>
              </a:rPr>
              <a:t> </a:t>
            </a:r>
            <a:r>
              <a:rPr lang="sk-SK" sz="1100" dirty="0" err="1">
                <a:latin typeface="Nohemi Light" pitchFamily="2" charset="0"/>
              </a:rPr>
              <a:t>dolor</a:t>
            </a:r>
            <a:r>
              <a:rPr lang="sk-SK" sz="1100" dirty="0">
                <a:latin typeface="Nohemi Light" pitchFamily="2" charset="0"/>
              </a:rPr>
              <a:t> </a:t>
            </a:r>
            <a:r>
              <a:rPr lang="sk-SK" sz="1100" dirty="0" err="1">
                <a:latin typeface="Nohemi Light" pitchFamily="2" charset="0"/>
              </a:rPr>
              <a:t>sit</a:t>
            </a:r>
            <a:r>
              <a:rPr lang="sk-SK" sz="1100" dirty="0">
                <a:latin typeface="Nohemi Light" pitchFamily="2" charset="0"/>
              </a:rPr>
              <a:t> </a:t>
            </a:r>
            <a:r>
              <a:rPr lang="sk-SK" sz="1100" dirty="0" err="1">
                <a:latin typeface="Nohemi Light" pitchFamily="2" charset="0"/>
              </a:rPr>
              <a:t>amet</a:t>
            </a:r>
            <a:r>
              <a:rPr lang="sk-SK" sz="1100" dirty="0">
                <a:latin typeface="Nohemi Light" pitchFamily="2" charset="0"/>
              </a:rPr>
              <a:t>, </a:t>
            </a:r>
            <a:r>
              <a:rPr lang="sk-SK" sz="1100" dirty="0" err="1">
                <a:latin typeface="Nohemi Light" pitchFamily="2" charset="0"/>
              </a:rPr>
              <a:t>consectetur</a:t>
            </a:r>
            <a:r>
              <a:rPr lang="sk-SK" sz="1100" dirty="0">
                <a:latin typeface="Nohemi Light" pitchFamily="2" charset="0"/>
              </a:rPr>
              <a:t> </a:t>
            </a:r>
            <a:r>
              <a:rPr lang="sk-SK" sz="1100" dirty="0" err="1">
                <a:latin typeface="Nohemi Light" pitchFamily="2" charset="0"/>
              </a:rPr>
              <a:t>adipiscing</a:t>
            </a:r>
            <a:r>
              <a:rPr lang="sk-SK" sz="1100" dirty="0">
                <a:latin typeface="Nohemi Light" pitchFamily="2" charset="0"/>
              </a:rPr>
              <a:t> </a:t>
            </a:r>
            <a:r>
              <a:rPr lang="sk-SK" sz="1100" dirty="0" err="1">
                <a:latin typeface="Nohemi Light" pitchFamily="2" charset="0"/>
              </a:rPr>
              <a:t>elit</a:t>
            </a:r>
            <a:r>
              <a:rPr lang="sk-SK" sz="1100" dirty="0">
                <a:latin typeface="Nohemi Light" pitchFamily="2" charset="0"/>
              </a:rPr>
              <a:t>. </a:t>
            </a:r>
            <a:endParaRPr lang="sk-SK" sz="1100" dirty="0">
              <a:solidFill>
                <a:schemeClr val="tx1"/>
              </a:solidFill>
              <a:latin typeface="Nohemi Light" pitchFamily="2" charset="0"/>
              <a:ea typeface="Manrope Light"/>
              <a:cs typeface="Manrope Light"/>
              <a:sym typeface="Manrope Light"/>
            </a:endParaRPr>
          </a:p>
          <a:p>
            <a:pPr>
              <a:lnSpc>
                <a:spcPct val="150000"/>
              </a:lnSpc>
            </a:pPr>
            <a:r>
              <a:rPr lang="sk-SK" sz="1100" dirty="0">
                <a:latin typeface="Nohemi" pitchFamily="2" charset="0"/>
              </a:rPr>
              <a:t>Risk III.: </a:t>
            </a:r>
            <a:r>
              <a:rPr lang="sk-SK" sz="1100" dirty="0" err="1">
                <a:latin typeface="Nohemi Light" pitchFamily="2" charset="0"/>
              </a:rPr>
              <a:t>Lorem</a:t>
            </a:r>
            <a:r>
              <a:rPr lang="sk-SK" sz="1100" dirty="0">
                <a:latin typeface="Nohemi Light" pitchFamily="2" charset="0"/>
              </a:rPr>
              <a:t> </a:t>
            </a:r>
            <a:r>
              <a:rPr lang="sk-SK" sz="1100" dirty="0" err="1">
                <a:latin typeface="Nohemi Light" pitchFamily="2" charset="0"/>
              </a:rPr>
              <a:t>ipsum</a:t>
            </a:r>
            <a:r>
              <a:rPr lang="sk-SK" sz="1100" dirty="0">
                <a:latin typeface="Nohemi Light" pitchFamily="2" charset="0"/>
              </a:rPr>
              <a:t> </a:t>
            </a:r>
            <a:r>
              <a:rPr lang="sk-SK" sz="1100" dirty="0" err="1">
                <a:latin typeface="Nohemi Light" pitchFamily="2" charset="0"/>
              </a:rPr>
              <a:t>dolor</a:t>
            </a:r>
            <a:r>
              <a:rPr lang="sk-SK" sz="1100" dirty="0">
                <a:latin typeface="Nohemi Light" pitchFamily="2" charset="0"/>
              </a:rPr>
              <a:t> </a:t>
            </a:r>
            <a:r>
              <a:rPr lang="sk-SK" sz="1100" dirty="0" err="1">
                <a:latin typeface="Nohemi Light" pitchFamily="2" charset="0"/>
              </a:rPr>
              <a:t>sit</a:t>
            </a:r>
            <a:r>
              <a:rPr lang="sk-SK" sz="1100" dirty="0">
                <a:latin typeface="Nohemi Light" pitchFamily="2" charset="0"/>
              </a:rPr>
              <a:t> </a:t>
            </a:r>
            <a:r>
              <a:rPr lang="sk-SK" sz="1100" dirty="0" err="1">
                <a:latin typeface="Nohemi Light" pitchFamily="2" charset="0"/>
              </a:rPr>
              <a:t>amet</a:t>
            </a:r>
            <a:r>
              <a:rPr lang="sk-SK" sz="1100" dirty="0">
                <a:latin typeface="Nohemi Light" pitchFamily="2" charset="0"/>
              </a:rPr>
              <a:t>, </a:t>
            </a:r>
            <a:r>
              <a:rPr lang="sk-SK" sz="1100" dirty="0" err="1">
                <a:latin typeface="Nohemi Light" pitchFamily="2" charset="0"/>
              </a:rPr>
              <a:t>consectetur</a:t>
            </a:r>
            <a:r>
              <a:rPr lang="sk-SK" sz="1100" dirty="0">
                <a:latin typeface="Nohemi Light" pitchFamily="2" charset="0"/>
              </a:rPr>
              <a:t> </a:t>
            </a:r>
            <a:r>
              <a:rPr lang="sk-SK" sz="1100" dirty="0" err="1">
                <a:latin typeface="Nohemi Light" pitchFamily="2" charset="0"/>
              </a:rPr>
              <a:t>adipiscing</a:t>
            </a:r>
            <a:r>
              <a:rPr lang="sk-SK" sz="1100" dirty="0">
                <a:latin typeface="Nohemi Light" pitchFamily="2" charset="0"/>
              </a:rPr>
              <a:t> </a:t>
            </a:r>
            <a:r>
              <a:rPr lang="sk-SK" sz="1100" dirty="0" err="1">
                <a:latin typeface="Nohemi Light" pitchFamily="2" charset="0"/>
              </a:rPr>
              <a:t>elit</a:t>
            </a:r>
            <a:r>
              <a:rPr lang="sk-SK" sz="1100" dirty="0">
                <a:latin typeface="Nohemi Light" pitchFamily="2" charset="0"/>
              </a:rPr>
              <a:t>. </a:t>
            </a:r>
            <a:endParaRPr lang="sk-SK" sz="1100" dirty="0">
              <a:solidFill>
                <a:schemeClr val="tx1"/>
              </a:solidFill>
              <a:latin typeface="Nohemi Light" pitchFamily="2" charset="0"/>
              <a:ea typeface="Manrope Light"/>
              <a:cs typeface="Manrope Light"/>
              <a:sym typeface="Manrope Light"/>
            </a:endParaRPr>
          </a:p>
          <a:p>
            <a:pPr>
              <a:lnSpc>
                <a:spcPct val="150000"/>
              </a:lnSpc>
            </a:pPr>
            <a:r>
              <a:rPr lang="sk-SK" sz="1100" dirty="0">
                <a:latin typeface="Nohemi" pitchFamily="2" charset="0"/>
              </a:rPr>
              <a:t>Risk IV.: </a:t>
            </a:r>
            <a:r>
              <a:rPr lang="sk-SK" sz="1100" dirty="0" err="1">
                <a:latin typeface="Nohemi Light" pitchFamily="2" charset="0"/>
              </a:rPr>
              <a:t>Lorem</a:t>
            </a:r>
            <a:r>
              <a:rPr lang="sk-SK" sz="1100" dirty="0">
                <a:latin typeface="Nohemi Light" pitchFamily="2" charset="0"/>
              </a:rPr>
              <a:t> </a:t>
            </a:r>
            <a:r>
              <a:rPr lang="sk-SK" sz="1100" dirty="0" err="1">
                <a:latin typeface="Nohemi Light" pitchFamily="2" charset="0"/>
              </a:rPr>
              <a:t>ipsum</a:t>
            </a:r>
            <a:r>
              <a:rPr lang="sk-SK" sz="1100" dirty="0">
                <a:latin typeface="Nohemi Light" pitchFamily="2" charset="0"/>
              </a:rPr>
              <a:t> </a:t>
            </a:r>
            <a:r>
              <a:rPr lang="sk-SK" sz="1100" dirty="0" err="1">
                <a:latin typeface="Nohemi Light" pitchFamily="2" charset="0"/>
              </a:rPr>
              <a:t>dolor</a:t>
            </a:r>
            <a:r>
              <a:rPr lang="sk-SK" sz="1100" dirty="0">
                <a:latin typeface="Nohemi Light" pitchFamily="2" charset="0"/>
              </a:rPr>
              <a:t> </a:t>
            </a:r>
            <a:r>
              <a:rPr lang="sk-SK" sz="1100" dirty="0" err="1">
                <a:latin typeface="Nohemi Light" pitchFamily="2" charset="0"/>
              </a:rPr>
              <a:t>sit</a:t>
            </a:r>
            <a:r>
              <a:rPr lang="sk-SK" sz="1100" dirty="0">
                <a:latin typeface="Nohemi Light" pitchFamily="2" charset="0"/>
              </a:rPr>
              <a:t> </a:t>
            </a:r>
            <a:r>
              <a:rPr lang="sk-SK" sz="1100" dirty="0" err="1">
                <a:latin typeface="Nohemi Light" pitchFamily="2" charset="0"/>
              </a:rPr>
              <a:t>amet</a:t>
            </a:r>
            <a:r>
              <a:rPr lang="sk-SK" sz="1100" dirty="0">
                <a:latin typeface="Nohemi Light" pitchFamily="2" charset="0"/>
              </a:rPr>
              <a:t>, </a:t>
            </a:r>
            <a:r>
              <a:rPr lang="sk-SK" sz="1100" dirty="0" err="1">
                <a:latin typeface="Nohemi Light" pitchFamily="2" charset="0"/>
              </a:rPr>
              <a:t>consectetur</a:t>
            </a:r>
            <a:r>
              <a:rPr lang="sk-SK" sz="1100" dirty="0">
                <a:latin typeface="Nohemi Light" pitchFamily="2" charset="0"/>
              </a:rPr>
              <a:t> </a:t>
            </a:r>
            <a:r>
              <a:rPr lang="sk-SK" sz="1100" dirty="0" err="1">
                <a:latin typeface="Nohemi Light" pitchFamily="2" charset="0"/>
              </a:rPr>
              <a:t>adipiscing</a:t>
            </a:r>
            <a:r>
              <a:rPr lang="sk-SK" sz="1100" dirty="0">
                <a:latin typeface="Nohemi Light" pitchFamily="2" charset="0"/>
              </a:rPr>
              <a:t> </a:t>
            </a:r>
            <a:r>
              <a:rPr lang="sk-SK" sz="1100" dirty="0" err="1">
                <a:latin typeface="Nohemi Light" pitchFamily="2" charset="0"/>
              </a:rPr>
              <a:t>elit</a:t>
            </a:r>
            <a:r>
              <a:rPr lang="sk-SK" sz="1100" dirty="0">
                <a:latin typeface="Nohemi Light" pitchFamily="2" charset="0"/>
              </a:rPr>
              <a:t>. </a:t>
            </a:r>
            <a:endParaRPr lang="sk-SK" sz="1100" dirty="0">
              <a:solidFill>
                <a:schemeClr val="tx1"/>
              </a:solidFill>
              <a:latin typeface="Nohemi Light" pitchFamily="2" charset="0"/>
              <a:ea typeface="Manrope Light"/>
              <a:cs typeface="Manrope Light"/>
              <a:sym typeface="Manrope Light"/>
            </a:endParaRPr>
          </a:p>
          <a:p>
            <a:pPr>
              <a:lnSpc>
                <a:spcPct val="150000"/>
              </a:lnSpc>
            </a:pPr>
            <a:r>
              <a:rPr lang="sk-SK" sz="1100" dirty="0">
                <a:latin typeface="Nohemi" pitchFamily="2" charset="0"/>
              </a:rPr>
              <a:t>Risk V.: </a:t>
            </a:r>
            <a:r>
              <a:rPr lang="sk-SK" sz="1100" dirty="0" err="1">
                <a:latin typeface="Nohemi Light" pitchFamily="2" charset="0"/>
              </a:rPr>
              <a:t>Lorem</a:t>
            </a:r>
            <a:r>
              <a:rPr lang="sk-SK" sz="1100" dirty="0">
                <a:latin typeface="Nohemi Light" pitchFamily="2" charset="0"/>
              </a:rPr>
              <a:t> </a:t>
            </a:r>
            <a:r>
              <a:rPr lang="sk-SK" sz="1100" dirty="0" err="1">
                <a:latin typeface="Nohemi Light" pitchFamily="2" charset="0"/>
              </a:rPr>
              <a:t>ipsum</a:t>
            </a:r>
            <a:r>
              <a:rPr lang="sk-SK" sz="1100" dirty="0">
                <a:latin typeface="Nohemi Light" pitchFamily="2" charset="0"/>
              </a:rPr>
              <a:t> </a:t>
            </a:r>
            <a:r>
              <a:rPr lang="sk-SK" sz="1100" dirty="0" err="1">
                <a:latin typeface="Nohemi Light" pitchFamily="2" charset="0"/>
              </a:rPr>
              <a:t>dolor</a:t>
            </a:r>
            <a:r>
              <a:rPr lang="sk-SK" sz="1100" dirty="0">
                <a:latin typeface="Nohemi Light" pitchFamily="2" charset="0"/>
              </a:rPr>
              <a:t> </a:t>
            </a:r>
            <a:r>
              <a:rPr lang="sk-SK" sz="1100" dirty="0" err="1">
                <a:latin typeface="Nohemi Light" pitchFamily="2" charset="0"/>
              </a:rPr>
              <a:t>sit</a:t>
            </a:r>
            <a:r>
              <a:rPr lang="sk-SK" sz="1100" dirty="0">
                <a:latin typeface="Nohemi Light" pitchFamily="2" charset="0"/>
              </a:rPr>
              <a:t> </a:t>
            </a:r>
            <a:r>
              <a:rPr lang="sk-SK" sz="1100" dirty="0" err="1">
                <a:latin typeface="Nohemi Light" pitchFamily="2" charset="0"/>
              </a:rPr>
              <a:t>amet</a:t>
            </a:r>
            <a:r>
              <a:rPr lang="sk-SK" sz="1100" dirty="0">
                <a:latin typeface="Nohemi Light" pitchFamily="2" charset="0"/>
              </a:rPr>
              <a:t>, </a:t>
            </a:r>
            <a:r>
              <a:rPr lang="sk-SK" sz="1100" dirty="0" err="1">
                <a:latin typeface="Nohemi Light" pitchFamily="2" charset="0"/>
              </a:rPr>
              <a:t>consectetur</a:t>
            </a:r>
            <a:r>
              <a:rPr lang="sk-SK" sz="1100" dirty="0">
                <a:latin typeface="Nohemi Light" pitchFamily="2" charset="0"/>
              </a:rPr>
              <a:t> </a:t>
            </a:r>
            <a:r>
              <a:rPr lang="sk-SK" sz="1100" dirty="0" err="1">
                <a:latin typeface="Nohemi Light" pitchFamily="2" charset="0"/>
              </a:rPr>
              <a:t>adipiscing</a:t>
            </a:r>
            <a:r>
              <a:rPr lang="sk-SK" sz="1100" dirty="0">
                <a:latin typeface="Nohemi Light" pitchFamily="2" charset="0"/>
              </a:rPr>
              <a:t> </a:t>
            </a:r>
            <a:r>
              <a:rPr lang="sk-SK" sz="1100" dirty="0" err="1">
                <a:latin typeface="Nohemi Light" pitchFamily="2" charset="0"/>
              </a:rPr>
              <a:t>elit</a:t>
            </a:r>
            <a:r>
              <a:rPr lang="sk-SK" sz="1100" dirty="0">
                <a:latin typeface="Nohemi Light" pitchFamily="2" charset="0"/>
              </a:rPr>
              <a:t>. </a:t>
            </a:r>
            <a:endParaRPr lang="sk-SK" sz="1100" dirty="0">
              <a:solidFill>
                <a:schemeClr val="tx1"/>
              </a:solidFill>
              <a:latin typeface="Nohemi Light" pitchFamily="2" charset="0"/>
              <a:ea typeface="Manrope Light"/>
              <a:cs typeface="Manrope Light"/>
              <a:sym typeface="Manrope Light"/>
            </a:endParaRPr>
          </a:p>
        </p:txBody>
      </p:sp>
    </p:spTree>
    <p:extLst>
      <p:ext uri="{BB962C8B-B14F-4D97-AF65-F5344CB8AC3E}">
        <p14:creationId xmlns:p14="http://schemas.microsoft.com/office/powerpoint/2010/main" val="3096678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B30C6FB-9432-4506-9B23-357FBC111E72}"/>
              </a:ext>
            </a:extLst>
          </p:cNvPr>
          <p:cNvGraphicFramePr/>
          <p:nvPr/>
        </p:nvGraphicFramePr>
        <p:xfrm>
          <a:off x="685800" y="2225997"/>
          <a:ext cx="6374755" cy="331755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73373DA1-5B11-EF2B-C2C1-B0F9A68A5C41}"/>
              </a:ext>
            </a:extLst>
          </p:cNvPr>
          <p:cNvSpPr txBox="1"/>
          <p:nvPr/>
        </p:nvSpPr>
        <p:spPr>
          <a:xfrm>
            <a:off x="685802" y="5822488"/>
            <a:ext cx="6219824" cy="337657"/>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defRPr>
            </a:lvl1pPr>
          </a:lstStyle>
          <a:p>
            <a:r>
              <a:rPr lang="en-US" dirty="0">
                <a:solidFill>
                  <a:schemeClr val="bg2"/>
                </a:solidFill>
                <a:latin typeface="Nohemi Light" pitchFamily="2" charset="0"/>
              </a:rPr>
              <a:t>Lorem ipsum dolor sit </a:t>
            </a:r>
            <a:r>
              <a:rPr lang="en-US" dirty="0" err="1">
                <a:solidFill>
                  <a:schemeClr val="bg2"/>
                </a:solidFill>
                <a:latin typeface="Nohemi Light" pitchFamily="2" charset="0"/>
              </a:rPr>
              <a:t>amet</a:t>
            </a:r>
            <a:r>
              <a:rPr lang="en-US" dirty="0">
                <a:solidFill>
                  <a:schemeClr val="bg2"/>
                </a:solidFill>
                <a:latin typeface="Nohemi Light" pitchFamily="2" charset="0"/>
              </a:rPr>
              <a:t>, </a:t>
            </a:r>
            <a:r>
              <a:rPr lang="en-US" dirty="0" err="1">
                <a:solidFill>
                  <a:schemeClr val="bg2"/>
                </a:solidFill>
                <a:latin typeface="Nohemi Light" pitchFamily="2" charset="0"/>
              </a:rPr>
              <a:t>adipiscing</a:t>
            </a:r>
            <a:r>
              <a:rPr lang="en-US" dirty="0">
                <a:solidFill>
                  <a:schemeClr val="bg2"/>
                </a:solidFill>
                <a:latin typeface="Nohemi Light" pitchFamily="2" charset="0"/>
              </a:rPr>
              <a:t> </a:t>
            </a:r>
            <a:r>
              <a:rPr lang="en-US" dirty="0" err="1">
                <a:solidFill>
                  <a:schemeClr val="bg2"/>
                </a:solidFill>
                <a:latin typeface="Nohemi Light" pitchFamily="2" charset="0"/>
              </a:rPr>
              <a:t>elit</a:t>
            </a:r>
            <a:r>
              <a:rPr lang="en-US" dirty="0">
                <a:solidFill>
                  <a:schemeClr val="bg2"/>
                </a:solidFill>
                <a:latin typeface="Nohemi Light" pitchFamily="2" charset="0"/>
              </a:rPr>
              <a:t>. Aenean </a:t>
            </a:r>
            <a:r>
              <a:rPr lang="en-US" dirty="0" err="1">
                <a:solidFill>
                  <a:schemeClr val="bg2"/>
                </a:solidFill>
                <a:latin typeface="Nohemi Light" pitchFamily="2" charset="0"/>
              </a:rPr>
              <a:t>commodo</a:t>
            </a:r>
            <a:r>
              <a:rPr lang="en-US" dirty="0">
                <a:solidFill>
                  <a:schemeClr val="bg2"/>
                </a:solidFill>
                <a:latin typeface="Nohemi Light" pitchFamily="2" charset="0"/>
              </a:rPr>
              <a:t> ligula </a:t>
            </a:r>
            <a:r>
              <a:rPr lang="en-US" dirty="0" err="1">
                <a:solidFill>
                  <a:schemeClr val="bg2"/>
                </a:solidFill>
                <a:latin typeface="Nohemi Light" pitchFamily="2" charset="0"/>
              </a:rPr>
              <a:t>eget</a:t>
            </a:r>
            <a:endParaRPr lang="en-US" dirty="0">
              <a:solidFill>
                <a:schemeClr val="bg2"/>
              </a:solidFill>
              <a:latin typeface="Nohemi Light" pitchFamily="2" charset="0"/>
            </a:endParaRPr>
          </a:p>
        </p:txBody>
      </p:sp>
      <p:sp>
        <p:nvSpPr>
          <p:cNvPr id="6" name="Rectangle: Rounded Corners 5">
            <a:extLst>
              <a:ext uri="{FF2B5EF4-FFF2-40B4-BE49-F238E27FC236}">
                <a16:creationId xmlns:a16="http://schemas.microsoft.com/office/drawing/2014/main" id="{AADB62C3-D83A-8B10-FABD-7AD89C1158A1}"/>
              </a:ext>
            </a:extLst>
          </p:cNvPr>
          <p:cNvSpPr/>
          <p:nvPr/>
        </p:nvSpPr>
        <p:spPr>
          <a:xfrm>
            <a:off x="7534275" y="2225996"/>
            <a:ext cx="3971925" cy="1203004"/>
          </a:xfrm>
          <a:prstGeom prst="roundRect">
            <a:avLst/>
          </a:prstGeom>
          <a:solidFill>
            <a:srgbClr val="F6EE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ohemi Light" pitchFamily="2" charset="0"/>
            </a:endParaRPr>
          </a:p>
        </p:txBody>
      </p:sp>
      <p:sp>
        <p:nvSpPr>
          <p:cNvPr id="7" name="Rectangle: Rounded Corners 6">
            <a:extLst>
              <a:ext uri="{FF2B5EF4-FFF2-40B4-BE49-F238E27FC236}">
                <a16:creationId xmlns:a16="http://schemas.microsoft.com/office/drawing/2014/main" id="{D073E1E3-9B8D-B3C2-4514-F3CC76FE84ED}"/>
              </a:ext>
            </a:extLst>
          </p:cNvPr>
          <p:cNvSpPr/>
          <p:nvPr/>
        </p:nvSpPr>
        <p:spPr>
          <a:xfrm>
            <a:off x="7534275" y="3597596"/>
            <a:ext cx="3971925" cy="120300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ohemi Light" pitchFamily="2" charset="0"/>
            </a:endParaRPr>
          </a:p>
        </p:txBody>
      </p:sp>
      <p:sp>
        <p:nvSpPr>
          <p:cNvPr id="8" name="Rectangle: Rounded Corners 7">
            <a:extLst>
              <a:ext uri="{FF2B5EF4-FFF2-40B4-BE49-F238E27FC236}">
                <a16:creationId xmlns:a16="http://schemas.microsoft.com/office/drawing/2014/main" id="{972C50CB-77D7-3A23-CF1D-B1510D2ECEA2}"/>
              </a:ext>
            </a:extLst>
          </p:cNvPr>
          <p:cNvSpPr/>
          <p:nvPr/>
        </p:nvSpPr>
        <p:spPr>
          <a:xfrm>
            <a:off x="7534275" y="4969195"/>
            <a:ext cx="3971925" cy="1203004"/>
          </a:xfrm>
          <a:prstGeom prst="roundRect">
            <a:avLst/>
          </a:prstGeom>
          <a:solidFill>
            <a:srgbClr val="F6EE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ohemi Light" pitchFamily="2" charset="0"/>
            </a:endParaRPr>
          </a:p>
        </p:txBody>
      </p:sp>
      <p:sp>
        <p:nvSpPr>
          <p:cNvPr id="10" name="TextBox 9">
            <a:extLst>
              <a:ext uri="{FF2B5EF4-FFF2-40B4-BE49-F238E27FC236}">
                <a16:creationId xmlns:a16="http://schemas.microsoft.com/office/drawing/2014/main" id="{154CE90A-6456-ACBF-A8E9-785041D86938}"/>
              </a:ext>
            </a:extLst>
          </p:cNvPr>
          <p:cNvSpPr txBox="1"/>
          <p:nvPr/>
        </p:nvSpPr>
        <p:spPr>
          <a:xfrm>
            <a:off x="7724776" y="2917780"/>
            <a:ext cx="2286000" cy="337144"/>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defRPr>
            </a:lvl1pPr>
          </a:lstStyle>
          <a:p>
            <a:r>
              <a:rPr lang="en-US" dirty="0">
                <a:latin typeface="Nohemi Light" pitchFamily="2" charset="0"/>
              </a:rPr>
              <a:t>Lorem ipsum dolor </a:t>
            </a:r>
            <a:r>
              <a:rPr lang="en-US" dirty="0" err="1">
                <a:latin typeface="Nohemi Light" pitchFamily="2" charset="0"/>
              </a:rPr>
              <a:t>amet</a:t>
            </a:r>
            <a:endParaRPr lang="en-US" dirty="0">
              <a:latin typeface="Nohemi Light" pitchFamily="2" charset="0"/>
            </a:endParaRPr>
          </a:p>
        </p:txBody>
      </p:sp>
      <p:sp>
        <p:nvSpPr>
          <p:cNvPr id="11" name="TextBox 10">
            <a:extLst>
              <a:ext uri="{FF2B5EF4-FFF2-40B4-BE49-F238E27FC236}">
                <a16:creationId xmlns:a16="http://schemas.microsoft.com/office/drawing/2014/main" id="{518A7073-814E-9087-8F9D-ECF32CB369F8}"/>
              </a:ext>
            </a:extLst>
          </p:cNvPr>
          <p:cNvSpPr txBox="1"/>
          <p:nvPr/>
        </p:nvSpPr>
        <p:spPr>
          <a:xfrm>
            <a:off x="7724774" y="2429439"/>
            <a:ext cx="2399505" cy="461665"/>
          </a:xfrm>
          <a:prstGeom prst="rect">
            <a:avLst/>
          </a:prstGeom>
          <a:noFill/>
        </p:spPr>
        <p:txBody>
          <a:bodyPr wrap="square" rtlCol="0">
            <a:spAutoFit/>
          </a:bodyPr>
          <a:lstStyle/>
          <a:p>
            <a:r>
              <a:rPr lang="id-ID" sz="2400" dirty="0">
                <a:solidFill>
                  <a:schemeClr val="tx1">
                    <a:lumMod val="95000"/>
                    <a:lumOff val="5000"/>
                  </a:schemeClr>
                </a:solidFill>
                <a:latin typeface="Nohemi" pitchFamily="2" charset="0"/>
              </a:rPr>
              <a:t>+99.99%</a:t>
            </a:r>
            <a:endParaRPr lang="en-ID" sz="2400" dirty="0">
              <a:solidFill>
                <a:schemeClr val="tx1">
                  <a:lumMod val="95000"/>
                  <a:lumOff val="5000"/>
                </a:schemeClr>
              </a:solidFill>
              <a:latin typeface="Nohemi" pitchFamily="2" charset="0"/>
            </a:endParaRPr>
          </a:p>
        </p:txBody>
      </p:sp>
      <p:sp>
        <p:nvSpPr>
          <p:cNvPr id="12" name="Freeform: Shape 11">
            <a:extLst>
              <a:ext uri="{FF2B5EF4-FFF2-40B4-BE49-F238E27FC236}">
                <a16:creationId xmlns:a16="http://schemas.microsoft.com/office/drawing/2014/main" id="{C3A7AEBD-227D-B25A-D366-5A75EBAFEE1C}"/>
              </a:ext>
            </a:extLst>
          </p:cNvPr>
          <p:cNvSpPr/>
          <p:nvPr/>
        </p:nvSpPr>
        <p:spPr>
          <a:xfrm>
            <a:off x="10351293" y="2595846"/>
            <a:ext cx="967581" cy="461679"/>
          </a:xfrm>
          <a:custGeom>
            <a:avLst/>
            <a:gdLst>
              <a:gd name="connsiteX0" fmla="*/ 0 w 1612900"/>
              <a:gd name="connsiteY0" fmla="*/ 549558 h 549558"/>
              <a:gd name="connsiteX1" fmla="*/ 193675 w 1612900"/>
              <a:gd name="connsiteY1" fmla="*/ 130458 h 549558"/>
              <a:gd name="connsiteX2" fmla="*/ 406400 w 1612900"/>
              <a:gd name="connsiteY2" fmla="*/ 514633 h 549558"/>
              <a:gd name="connsiteX3" fmla="*/ 654050 w 1612900"/>
              <a:gd name="connsiteY3" fmla="*/ 365408 h 549558"/>
              <a:gd name="connsiteX4" fmla="*/ 876300 w 1612900"/>
              <a:gd name="connsiteY4" fmla="*/ 492408 h 549558"/>
              <a:gd name="connsiteX5" fmla="*/ 1162050 w 1612900"/>
              <a:gd name="connsiteY5" fmla="*/ 3458 h 549558"/>
              <a:gd name="connsiteX6" fmla="*/ 1425575 w 1612900"/>
              <a:gd name="connsiteY6" fmla="*/ 270158 h 549558"/>
              <a:gd name="connsiteX7" fmla="*/ 1612900 w 1612900"/>
              <a:gd name="connsiteY7" fmla="*/ 193958 h 54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900" h="549558">
                <a:moveTo>
                  <a:pt x="0" y="549558"/>
                </a:moveTo>
                <a:cubicBezTo>
                  <a:pt x="62971" y="342918"/>
                  <a:pt x="125942" y="136279"/>
                  <a:pt x="193675" y="130458"/>
                </a:cubicBezTo>
                <a:cubicBezTo>
                  <a:pt x="261408" y="124637"/>
                  <a:pt x="329671" y="475475"/>
                  <a:pt x="406400" y="514633"/>
                </a:cubicBezTo>
                <a:cubicBezTo>
                  <a:pt x="483129" y="553791"/>
                  <a:pt x="575733" y="369112"/>
                  <a:pt x="654050" y="365408"/>
                </a:cubicBezTo>
                <a:cubicBezTo>
                  <a:pt x="732367" y="361704"/>
                  <a:pt x="791633" y="552733"/>
                  <a:pt x="876300" y="492408"/>
                </a:cubicBezTo>
                <a:cubicBezTo>
                  <a:pt x="960967" y="432083"/>
                  <a:pt x="1070504" y="40500"/>
                  <a:pt x="1162050" y="3458"/>
                </a:cubicBezTo>
                <a:cubicBezTo>
                  <a:pt x="1253596" y="-33584"/>
                  <a:pt x="1350433" y="238408"/>
                  <a:pt x="1425575" y="270158"/>
                </a:cubicBezTo>
                <a:cubicBezTo>
                  <a:pt x="1500717" y="301908"/>
                  <a:pt x="1556808" y="247933"/>
                  <a:pt x="1612900" y="193958"/>
                </a:cubicBez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ohemi Light" pitchFamily="2" charset="0"/>
            </a:endParaRPr>
          </a:p>
        </p:txBody>
      </p:sp>
      <p:sp>
        <p:nvSpPr>
          <p:cNvPr id="13" name="Oval 12">
            <a:extLst>
              <a:ext uri="{FF2B5EF4-FFF2-40B4-BE49-F238E27FC236}">
                <a16:creationId xmlns:a16="http://schemas.microsoft.com/office/drawing/2014/main" id="{B81A26A1-9988-BCF2-69A7-933D7BB38EDA}"/>
              </a:ext>
            </a:extLst>
          </p:cNvPr>
          <p:cNvSpPr/>
          <p:nvPr/>
        </p:nvSpPr>
        <p:spPr>
          <a:xfrm>
            <a:off x="11023766" y="2567269"/>
            <a:ext cx="68095" cy="6809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ohemi Light" pitchFamily="2" charset="0"/>
            </a:endParaRPr>
          </a:p>
        </p:txBody>
      </p:sp>
      <p:sp>
        <p:nvSpPr>
          <p:cNvPr id="15" name="TextBox 14">
            <a:extLst>
              <a:ext uri="{FF2B5EF4-FFF2-40B4-BE49-F238E27FC236}">
                <a16:creationId xmlns:a16="http://schemas.microsoft.com/office/drawing/2014/main" id="{1B7D00B6-C399-62FD-D224-C6DA0E126F09}"/>
              </a:ext>
            </a:extLst>
          </p:cNvPr>
          <p:cNvSpPr txBox="1"/>
          <p:nvPr/>
        </p:nvSpPr>
        <p:spPr>
          <a:xfrm>
            <a:off x="7724776" y="4289380"/>
            <a:ext cx="2286000" cy="337144"/>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defRPr>
            </a:lvl1pPr>
          </a:lstStyle>
          <a:p>
            <a:r>
              <a:rPr lang="en-US" dirty="0">
                <a:solidFill>
                  <a:schemeClr val="bg1"/>
                </a:solidFill>
                <a:latin typeface="Nohemi Light" pitchFamily="2" charset="0"/>
              </a:rPr>
              <a:t>Lorem ipsum dolor </a:t>
            </a:r>
            <a:r>
              <a:rPr lang="en-US" dirty="0" err="1">
                <a:solidFill>
                  <a:schemeClr val="bg1"/>
                </a:solidFill>
                <a:latin typeface="Nohemi Light" pitchFamily="2" charset="0"/>
              </a:rPr>
              <a:t>amet</a:t>
            </a:r>
            <a:endParaRPr lang="en-US" dirty="0">
              <a:solidFill>
                <a:schemeClr val="bg1"/>
              </a:solidFill>
              <a:latin typeface="Nohemi Light" pitchFamily="2" charset="0"/>
            </a:endParaRPr>
          </a:p>
        </p:txBody>
      </p:sp>
      <p:sp>
        <p:nvSpPr>
          <p:cNvPr id="16" name="TextBox 15">
            <a:extLst>
              <a:ext uri="{FF2B5EF4-FFF2-40B4-BE49-F238E27FC236}">
                <a16:creationId xmlns:a16="http://schemas.microsoft.com/office/drawing/2014/main" id="{A704571B-6939-46A8-3EC9-DF1BE6775FD2}"/>
              </a:ext>
            </a:extLst>
          </p:cNvPr>
          <p:cNvSpPr txBox="1"/>
          <p:nvPr/>
        </p:nvSpPr>
        <p:spPr>
          <a:xfrm>
            <a:off x="7724775" y="3801039"/>
            <a:ext cx="1823298" cy="461665"/>
          </a:xfrm>
          <a:prstGeom prst="rect">
            <a:avLst/>
          </a:prstGeom>
          <a:noFill/>
        </p:spPr>
        <p:txBody>
          <a:bodyPr wrap="square" rtlCol="0">
            <a:spAutoFit/>
          </a:bodyPr>
          <a:lstStyle/>
          <a:p>
            <a:r>
              <a:rPr lang="id-ID" sz="2400" dirty="0">
                <a:solidFill>
                  <a:schemeClr val="bg1"/>
                </a:solidFill>
                <a:latin typeface="Nohemi" pitchFamily="2" charset="0"/>
              </a:rPr>
              <a:t>&gt;740K</a:t>
            </a:r>
            <a:endParaRPr lang="en-ID" sz="2400" dirty="0">
              <a:solidFill>
                <a:schemeClr val="bg1"/>
              </a:solidFill>
              <a:latin typeface="Nohemi" pitchFamily="2" charset="0"/>
            </a:endParaRPr>
          </a:p>
        </p:txBody>
      </p:sp>
      <p:sp>
        <p:nvSpPr>
          <p:cNvPr id="18" name="TextBox 17">
            <a:extLst>
              <a:ext uri="{FF2B5EF4-FFF2-40B4-BE49-F238E27FC236}">
                <a16:creationId xmlns:a16="http://schemas.microsoft.com/office/drawing/2014/main" id="{F27DD39B-4328-235E-CD79-8B6426816C78}"/>
              </a:ext>
            </a:extLst>
          </p:cNvPr>
          <p:cNvSpPr txBox="1"/>
          <p:nvPr/>
        </p:nvSpPr>
        <p:spPr>
          <a:xfrm>
            <a:off x="7724776" y="5660979"/>
            <a:ext cx="2286000" cy="337144"/>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defRPr>
            </a:lvl1pPr>
          </a:lstStyle>
          <a:p>
            <a:r>
              <a:rPr lang="en-US" dirty="0">
                <a:latin typeface="Nohemi Light" pitchFamily="2" charset="0"/>
              </a:rPr>
              <a:t>Lorem ipsum dolor </a:t>
            </a:r>
            <a:r>
              <a:rPr lang="en-US" dirty="0" err="1">
                <a:latin typeface="Nohemi Light" pitchFamily="2" charset="0"/>
              </a:rPr>
              <a:t>amet</a:t>
            </a:r>
            <a:endParaRPr lang="en-US" dirty="0">
              <a:latin typeface="Nohemi Light" pitchFamily="2" charset="0"/>
            </a:endParaRPr>
          </a:p>
        </p:txBody>
      </p:sp>
      <p:sp>
        <p:nvSpPr>
          <p:cNvPr id="19" name="TextBox 18">
            <a:extLst>
              <a:ext uri="{FF2B5EF4-FFF2-40B4-BE49-F238E27FC236}">
                <a16:creationId xmlns:a16="http://schemas.microsoft.com/office/drawing/2014/main" id="{FB91166D-6250-78EB-1476-295D78D4DB8A}"/>
              </a:ext>
            </a:extLst>
          </p:cNvPr>
          <p:cNvSpPr txBox="1"/>
          <p:nvPr/>
        </p:nvSpPr>
        <p:spPr>
          <a:xfrm>
            <a:off x="7724775" y="5172638"/>
            <a:ext cx="1823298" cy="461665"/>
          </a:xfrm>
          <a:prstGeom prst="rect">
            <a:avLst/>
          </a:prstGeom>
          <a:noFill/>
        </p:spPr>
        <p:txBody>
          <a:bodyPr wrap="square" rtlCol="0">
            <a:spAutoFit/>
          </a:bodyPr>
          <a:lstStyle/>
          <a:p>
            <a:r>
              <a:rPr lang="id-ID" sz="2400" dirty="0">
                <a:solidFill>
                  <a:schemeClr val="tx1">
                    <a:lumMod val="95000"/>
                    <a:lumOff val="5000"/>
                  </a:schemeClr>
                </a:solidFill>
                <a:latin typeface="Nohemi" pitchFamily="2" charset="0"/>
              </a:rPr>
              <a:t>120M</a:t>
            </a:r>
            <a:endParaRPr lang="en-ID" sz="2400" dirty="0">
              <a:solidFill>
                <a:schemeClr val="tx1">
                  <a:lumMod val="95000"/>
                  <a:lumOff val="5000"/>
                </a:schemeClr>
              </a:solidFill>
              <a:latin typeface="Nohemi" pitchFamily="2" charset="0"/>
            </a:endParaRPr>
          </a:p>
        </p:txBody>
      </p:sp>
      <p:sp>
        <p:nvSpPr>
          <p:cNvPr id="20" name="Rectangle: Rounded Corners 19">
            <a:extLst>
              <a:ext uri="{FF2B5EF4-FFF2-40B4-BE49-F238E27FC236}">
                <a16:creationId xmlns:a16="http://schemas.microsoft.com/office/drawing/2014/main" id="{82AEB354-FD51-A6D5-AB7A-E76776344CD8}"/>
              </a:ext>
            </a:extLst>
          </p:cNvPr>
          <p:cNvSpPr/>
          <p:nvPr/>
        </p:nvSpPr>
        <p:spPr>
          <a:xfrm>
            <a:off x="10256449" y="4289380"/>
            <a:ext cx="105004" cy="254044"/>
          </a:xfrm>
          <a:prstGeom prst="round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ohemi Light" pitchFamily="2" charset="0"/>
            </a:endParaRPr>
          </a:p>
        </p:txBody>
      </p:sp>
      <p:sp>
        <p:nvSpPr>
          <p:cNvPr id="21" name="Rectangle: Rounded Corners 20">
            <a:extLst>
              <a:ext uri="{FF2B5EF4-FFF2-40B4-BE49-F238E27FC236}">
                <a16:creationId xmlns:a16="http://schemas.microsoft.com/office/drawing/2014/main" id="{FF4A5ED5-B32C-D7F9-AF57-EC055CB06278}"/>
              </a:ext>
            </a:extLst>
          </p:cNvPr>
          <p:cNvSpPr/>
          <p:nvPr/>
        </p:nvSpPr>
        <p:spPr>
          <a:xfrm>
            <a:off x="10416625" y="4235647"/>
            <a:ext cx="105004" cy="307777"/>
          </a:xfrm>
          <a:prstGeom prst="round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ohemi Light" pitchFamily="2" charset="0"/>
            </a:endParaRPr>
          </a:p>
        </p:txBody>
      </p:sp>
      <p:sp>
        <p:nvSpPr>
          <p:cNvPr id="22" name="Rectangle: Rounded Corners 21">
            <a:extLst>
              <a:ext uri="{FF2B5EF4-FFF2-40B4-BE49-F238E27FC236}">
                <a16:creationId xmlns:a16="http://schemas.microsoft.com/office/drawing/2014/main" id="{A6B51F6F-F14A-0E9D-6131-6357228F9FF7}"/>
              </a:ext>
            </a:extLst>
          </p:cNvPr>
          <p:cNvSpPr/>
          <p:nvPr/>
        </p:nvSpPr>
        <p:spPr>
          <a:xfrm>
            <a:off x="10576801" y="4289380"/>
            <a:ext cx="105004" cy="254044"/>
          </a:xfrm>
          <a:prstGeom prst="round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ohemi Light" pitchFamily="2" charset="0"/>
            </a:endParaRPr>
          </a:p>
        </p:txBody>
      </p:sp>
      <p:sp>
        <p:nvSpPr>
          <p:cNvPr id="23" name="Rectangle: Rounded Corners 22">
            <a:extLst>
              <a:ext uri="{FF2B5EF4-FFF2-40B4-BE49-F238E27FC236}">
                <a16:creationId xmlns:a16="http://schemas.microsoft.com/office/drawing/2014/main" id="{F1353407-3CDB-62AA-CADC-4F9D9A97EB73}"/>
              </a:ext>
            </a:extLst>
          </p:cNvPr>
          <p:cNvSpPr/>
          <p:nvPr/>
        </p:nvSpPr>
        <p:spPr>
          <a:xfrm>
            <a:off x="10736977" y="3873500"/>
            <a:ext cx="105004" cy="66992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ohemi Light" pitchFamily="2" charset="0"/>
            </a:endParaRPr>
          </a:p>
        </p:txBody>
      </p:sp>
      <p:sp>
        <p:nvSpPr>
          <p:cNvPr id="24" name="Rectangle: Rounded Corners 23">
            <a:extLst>
              <a:ext uri="{FF2B5EF4-FFF2-40B4-BE49-F238E27FC236}">
                <a16:creationId xmlns:a16="http://schemas.microsoft.com/office/drawing/2014/main" id="{DDDD35F5-1D4C-B3A5-0809-3245692F1D76}"/>
              </a:ext>
            </a:extLst>
          </p:cNvPr>
          <p:cNvSpPr/>
          <p:nvPr/>
        </p:nvSpPr>
        <p:spPr>
          <a:xfrm>
            <a:off x="10897153" y="4060031"/>
            <a:ext cx="105004" cy="483393"/>
          </a:xfrm>
          <a:prstGeom prst="round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ohemi Light" pitchFamily="2" charset="0"/>
            </a:endParaRPr>
          </a:p>
        </p:txBody>
      </p:sp>
      <p:sp>
        <p:nvSpPr>
          <p:cNvPr id="25" name="Rectangle: Rounded Corners 24">
            <a:extLst>
              <a:ext uri="{FF2B5EF4-FFF2-40B4-BE49-F238E27FC236}">
                <a16:creationId xmlns:a16="http://schemas.microsoft.com/office/drawing/2014/main" id="{D11E57D0-AED0-6512-9D89-2244BFE56C12}"/>
              </a:ext>
            </a:extLst>
          </p:cNvPr>
          <p:cNvSpPr/>
          <p:nvPr/>
        </p:nvSpPr>
        <p:spPr>
          <a:xfrm>
            <a:off x="11057329" y="4348164"/>
            <a:ext cx="105004" cy="195260"/>
          </a:xfrm>
          <a:prstGeom prst="round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ohemi Light" pitchFamily="2" charset="0"/>
            </a:endParaRPr>
          </a:p>
        </p:txBody>
      </p:sp>
      <p:sp>
        <p:nvSpPr>
          <p:cNvPr id="26" name="Rectangle: Rounded Corners 25">
            <a:extLst>
              <a:ext uri="{FF2B5EF4-FFF2-40B4-BE49-F238E27FC236}">
                <a16:creationId xmlns:a16="http://schemas.microsoft.com/office/drawing/2014/main" id="{9D5FE4B8-69CC-BA54-81B3-8BA380AD8F91}"/>
              </a:ext>
            </a:extLst>
          </p:cNvPr>
          <p:cNvSpPr/>
          <p:nvPr/>
        </p:nvSpPr>
        <p:spPr>
          <a:xfrm>
            <a:off x="11217504" y="4486274"/>
            <a:ext cx="105004" cy="57149"/>
          </a:xfrm>
          <a:prstGeom prst="round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ohemi Light" pitchFamily="2" charset="0"/>
            </a:endParaRPr>
          </a:p>
        </p:txBody>
      </p:sp>
      <p:graphicFrame>
        <p:nvGraphicFramePr>
          <p:cNvPr id="27" name="Chart 26">
            <a:extLst>
              <a:ext uri="{FF2B5EF4-FFF2-40B4-BE49-F238E27FC236}">
                <a16:creationId xmlns:a16="http://schemas.microsoft.com/office/drawing/2014/main" id="{0AC8F689-883B-ACCD-837E-6A50AAE436BA}"/>
              </a:ext>
            </a:extLst>
          </p:cNvPr>
          <p:cNvGraphicFramePr>
            <a:graphicFrameLocks/>
          </p:cNvGraphicFramePr>
          <p:nvPr/>
        </p:nvGraphicFramePr>
        <p:xfrm>
          <a:off x="9985562" y="5034753"/>
          <a:ext cx="1607834" cy="1071889"/>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Box 27">
            <a:extLst>
              <a:ext uri="{FF2B5EF4-FFF2-40B4-BE49-F238E27FC236}">
                <a16:creationId xmlns:a16="http://schemas.microsoft.com/office/drawing/2014/main" id="{A01B4178-01E7-B280-A3B6-E5D362AF5B89}"/>
              </a:ext>
            </a:extLst>
          </p:cNvPr>
          <p:cNvSpPr txBox="1"/>
          <p:nvPr/>
        </p:nvSpPr>
        <p:spPr>
          <a:xfrm>
            <a:off x="10469127" y="5432198"/>
            <a:ext cx="640704" cy="276999"/>
          </a:xfrm>
          <a:prstGeom prst="rect">
            <a:avLst/>
          </a:prstGeom>
          <a:noFill/>
        </p:spPr>
        <p:txBody>
          <a:bodyPr wrap="square" rtlCol="0">
            <a:spAutoFit/>
          </a:bodyPr>
          <a:lstStyle/>
          <a:p>
            <a:pPr algn="ctr"/>
            <a:r>
              <a:rPr lang="id-ID" sz="1200" dirty="0">
                <a:solidFill>
                  <a:schemeClr val="tx1">
                    <a:lumMod val="75000"/>
                    <a:lumOff val="25000"/>
                  </a:schemeClr>
                </a:solidFill>
                <a:latin typeface="Nohemi" pitchFamily="2" charset="0"/>
              </a:rPr>
              <a:t>80%</a:t>
            </a:r>
            <a:endParaRPr lang="en-ID" sz="1200" dirty="0">
              <a:solidFill>
                <a:schemeClr val="tx1">
                  <a:lumMod val="75000"/>
                  <a:lumOff val="25000"/>
                </a:schemeClr>
              </a:solidFill>
              <a:latin typeface="Nohemi" pitchFamily="2" charset="0"/>
            </a:endParaRPr>
          </a:p>
        </p:txBody>
      </p:sp>
      <p:sp>
        <p:nvSpPr>
          <p:cNvPr id="4" name="TextBox 30">
            <a:extLst>
              <a:ext uri="{FF2B5EF4-FFF2-40B4-BE49-F238E27FC236}">
                <a16:creationId xmlns:a16="http://schemas.microsoft.com/office/drawing/2014/main" id="{4B58A3C2-AADF-B647-75BE-4C6774DEB3C9}"/>
              </a:ext>
            </a:extLst>
          </p:cNvPr>
          <p:cNvSpPr txBox="1"/>
          <p:nvPr/>
        </p:nvSpPr>
        <p:spPr>
          <a:xfrm>
            <a:off x="685800" y="822709"/>
            <a:ext cx="10820400" cy="769441"/>
          </a:xfrm>
          <a:prstGeom prst="rect">
            <a:avLst/>
          </a:prstGeom>
          <a:noFill/>
        </p:spPr>
        <p:txBody>
          <a:bodyPr wrap="square" rtlCol="0">
            <a:spAutoFit/>
          </a:bodyPr>
          <a:lstStyle/>
          <a:p>
            <a:pPr marL="0" marR="0" lvl="0" indent="0" algn="l" rtl="0">
              <a:spcBef>
                <a:spcPts val="0"/>
              </a:spcBef>
              <a:spcAft>
                <a:spcPts val="0"/>
              </a:spcAft>
              <a:buNone/>
            </a:pPr>
            <a:r>
              <a:rPr lang="sk-SK" sz="4400" dirty="0" err="1">
                <a:solidFill>
                  <a:srgbClr val="0D664B"/>
                </a:solidFill>
                <a:latin typeface="Nohemi" pitchFamily="2" charset="0"/>
              </a:rPr>
              <a:t>add</a:t>
            </a:r>
            <a:r>
              <a:rPr lang="sk-SK" sz="4400" dirty="0">
                <a:solidFill>
                  <a:srgbClr val="0D664B"/>
                </a:solidFill>
                <a:latin typeface="Nohemi" pitchFamily="2" charset="0"/>
              </a:rPr>
              <a:t> </a:t>
            </a:r>
            <a:r>
              <a:rPr lang="sk-SK" sz="4400" dirty="0" err="1">
                <a:solidFill>
                  <a:srgbClr val="0D664B"/>
                </a:solidFill>
                <a:latin typeface="Nohemi" pitchFamily="2" charset="0"/>
              </a:rPr>
              <a:t>your</a:t>
            </a:r>
            <a:r>
              <a:rPr lang="sk-SK" sz="4400" dirty="0">
                <a:solidFill>
                  <a:srgbClr val="0D664B"/>
                </a:solidFill>
                <a:latin typeface="Nohemi" pitchFamily="2" charset="0"/>
              </a:rPr>
              <a:t> </a:t>
            </a:r>
            <a:r>
              <a:rPr lang="sk-SK" sz="4400" dirty="0" err="1">
                <a:solidFill>
                  <a:srgbClr val="0D664B"/>
                </a:solidFill>
                <a:latin typeface="Nohemi" pitchFamily="2" charset="0"/>
              </a:rPr>
              <a:t>heading</a:t>
            </a:r>
            <a:r>
              <a:rPr lang="sk-SK" sz="4400" dirty="0">
                <a:solidFill>
                  <a:srgbClr val="0D664B"/>
                </a:solidFill>
                <a:latin typeface="Nohemi" pitchFamily="2" charset="0"/>
              </a:rPr>
              <a:t> text </a:t>
            </a:r>
            <a:r>
              <a:rPr lang="sk-SK" sz="4400" dirty="0" err="1">
                <a:solidFill>
                  <a:srgbClr val="0D664B"/>
                </a:solidFill>
                <a:latin typeface="Nohemi" pitchFamily="2" charset="0"/>
              </a:rPr>
              <a:t>here</a:t>
            </a:r>
            <a:r>
              <a:rPr lang="sk-SK" sz="4400" dirty="0">
                <a:solidFill>
                  <a:srgbClr val="0D664B"/>
                </a:solidFill>
                <a:latin typeface="Nohemi" pitchFamily="2" charset="0"/>
              </a:rPr>
              <a:t>...</a:t>
            </a:r>
          </a:p>
        </p:txBody>
      </p:sp>
    </p:spTree>
    <p:extLst>
      <p:ext uri="{BB962C8B-B14F-4D97-AF65-F5344CB8AC3E}">
        <p14:creationId xmlns:p14="http://schemas.microsoft.com/office/powerpoint/2010/main" val="3295379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6">
            <a:extLst>
              <a:ext uri="{FF2B5EF4-FFF2-40B4-BE49-F238E27FC236}">
                <a16:creationId xmlns:a16="http://schemas.microsoft.com/office/drawing/2014/main" id="{DF5720A9-27C9-428F-0ABF-AD42FEECD23F}"/>
              </a:ext>
            </a:extLst>
          </p:cNvPr>
          <p:cNvSpPr/>
          <p:nvPr/>
        </p:nvSpPr>
        <p:spPr>
          <a:xfrm>
            <a:off x="9446522" y="2562815"/>
            <a:ext cx="1917288" cy="1439763"/>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ohemi Light" pitchFamily="2" charset="0"/>
            </a:endParaRPr>
          </a:p>
        </p:txBody>
      </p:sp>
      <p:graphicFrame>
        <p:nvGraphicFramePr>
          <p:cNvPr id="31" name="Chart 30">
            <a:extLst>
              <a:ext uri="{FF2B5EF4-FFF2-40B4-BE49-F238E27FC236}">
                <a16:creationId xmlns:a16="http://schemas.microsoft.com/office/drawing/2014/main" id="{7CC27376-67D1-4DC6-809A-5C7B9EAF8A4B}"/>
              </a:ext>
            </a:extLst>
          </p:cNvPr>
          <p:cNvGraphicFramePr/>
          <p:nvPr/>
        </p:nvGraphicFramePr>
        <p:xfrm>
          <a:off x="1030690" y="2562815"/>
          <a:ext cx="5645987" cy="3564574"/>
        </p:xfrm>
        <a:graphic>
          <a:graphicData uri="http://schemas.openxmlformats.org/drawingml/2006/chart">
            <c:chart xmlns:c="http://schemas.openxmlformats.org/drawingml/2006/chart" xmlns:r="http://schemas.openxmlformats.org/officeDocument/2006/relationships" r:id="rId2"/>
          </a:graphicData>
        </a:graphic>
      </p:graphicFrame>
      <p:sp>
        <p:nvSpPr>
          <p:cNvPr id="32" name="TextBox 31">
            <a:extLst>
              <a:ext uri="{FF2B5EF4-FFF2-40B4-BE49-F238E27FC236}">
                <a16:creationId xmlns:a16="http://schemas.microsoft.com/office/drawing/2014/main" id="{3B47E18A-C0A4-441B-880A-AC53CA2F677E}"/>
              </a:ext>
            </a:extLst>
          </p:cNvPr>
          <p:cNvSpPr txBox="1"/>
          <p:nvPr/>
        </p:nvSpPr>
        <p:spPr>
          <a:xfrm>
            <a:off x="9383516" y="4619306"/>
            <a:ext cx="1842860" cy="707886"/>
          </a:xfrm>
          <a:prstGeom prst="rect">
            <a:avLst/>
          </a:prstGeom>
          <a:noFill/>
        </p:spPr>
        <p:txBody>
          <a:bodyPr wrap="square" rtlCol="0">
            <a:spAutoFit/>
          </a:bodyPr>
          <a:lstStyle/>
          <a:p>
            <a:r>
              <a:rPr lang="en-US" sz="4000" dirty="0">
                <a:solidFill>
                  <a:schemeClr val="accent1"/>
                </a:solidFill>
                <a:latin typeface="Nohemi" pitchFamily="2" charset="0"/>
              </a:rPr>
              <a:t>xxx M</a:t>
            </a:r>
            <a:endParaRPr lang="en-ID" sz="4000" dirty="0">
              <a:solidFill>
                <a:schemeClr val="accent1"/>
              </a:solidFill>
              <a:latin typeface="Nohemi" pitchFamily="2" charset="0"/>
            </a:endParaRPr>
          </a:p>
        </p:txBody>
      </p:sp>
      <p:sp>
        <p:nvSpPr>
          <p:cNvPr id="33" name="TextBox 32">
            <a:extLst>
              <a:ext uri="{FF2B5EF4-FFF2-40B4-BE49-F238E27FC236}">
                <a16:creationId xmlns:a16="http://schemas.microsoft.com/office/drawing/2014/main" id="{EAF7765B-AE56-49D4-9D32-38E58FC99F5E}"/>
              </a:ext>
            </a:extLst>
          </p:cNvPr>
          <p:cNvSpPr txBox="1"/>
          <p:nvPr/>
        </p:nvSpPr>
        <p:spPr>
          <a:xfrm>
            <a:off x="9383516" y="5336660"/>
            <a:ext cx="1912188" cy="731932"/>
          </a:xfrm>
          <a:prstGeom prst="rect">
            <a:avLst/>
          </a:prstGeom>
        </p:spPr>
        <p:txBody>
          <a:bodyPr wrap="square">
            <a:spAutoFit/>
          </a:bodyPr>
          <a:lstStyle>
            <a:defPPr>
              <a:defRPr lang="en-US"/>
            </a:defPPr>
            <a:lvl1pPr algn="ctr">
              <a:lnSpc>
                <a:spcPct val="130000"/>
              </a:lnSpc>
              <a:defRPr sz="1200">
                <a:solidFill>
                  <a:schemeClr val="tx1">
                    <a:lumMod val="50000"/>
                    <a:lumOff val="50000"/>
                  </a:schemeClr>
                </a:solidFill>
                <a:ea typeface="Open Sans Light" panose="020B0306030504020204" pitchFamily="34" charset="0"/>
                <a:cs typeface="Segoe UI" panose="020B0502040204020203" pitchFamily="34" charset="0"/>
              </a:defRPr>
            </a:lvl1pPr>
          </a:lstStyle>
          <a:p>
            <a:pPr algn="l"/>
            <a:r>
              <a:rPr lang="en-ID" sz="1100" dirty="0">
                <a:solidFill>
                  <a:schemeClr val="accent1"/>
                </a:solidFill>
                <a:latin typeface="Nohemi Light" pitchFamily="2" charset="0"/>
                <a:sym typeface="Arial"/>
              </a:rPr>
              <a:t>Lorem ipsum </a:t>
            </a:r>
            <a:r>
              <a:rPr lang="en-ID" sz="1100" dirty="0" err="1">
                <a:solidFill>
                  <a:schemeClr val="accent1"/>
                </a:solidFill>
                <a:latin typeface="Nohemi Light" pitchFamily="2" charset="0"/>
                <a:sym typeface="Arial"/>
              </a:rPr>
              <a:t>dolor</a:t>
            </a:r>
            <a:r>
              <a:rPr lang="en-ID" sz="1100" dirty="0">
                <a:solidFill>
                  <a:schemeClr val="accent1"/>
                </a:solidFill>
                <a:latin typeface="Nohemi Light" pitchFamily="2" charset="0"/>
                <a:sym typeface="Arial"/>
              </a:rPr>
              <a:t> sit </a:t>
            </a:r>
            <a:r>
              <a:rPr lang="en-ID" sz="1100" dirty="0" err="1">
                <a:solidFill>
                  <a:schemeClr val="accent1"/>
                </a:solidFill>
                <a:latin typeface="Nohemi Light" pitchFamily="2" charset="0"/>
                <a:sym typeface="Arial"/>
              </a:rPr>
              <a:t>amet</a:t>
            </a:r>
            <a:r>
              <a:rPr lang="en-ID" sz="1100" dirty="0">
                <a:solidFill>
                  <a:schemeClr val="accent1"/>
                </a:solidFill>
                <a:latin typeface="Nohemi Light" pitchFamily="2" charset="0"/>
                <a:sym typeface="Arial"/>
              </a:rPr>
              <a:t>, </a:t>
            </a:r>
            <a:r>
              <a:rPr lang="en-ID" sz="1100" dirty="0" err="1">
                <a:solidFill>
                  <a:schemeClr val="accent1"/>
                </a:solidFill>
                <a:latin typeface="Nohemi Light" pitchFamily="2" charset="0"/>
                <a:sym typeface="Arial"/>
              </a:rPr>
              <a:t>consectetur</a:t>
            </a:r>
            <a:r>
              <a:rPr lang="en-ID" sz="1100" dirty="0">
                <a:solidFill>
                  <a:schemeClr val="accent1"/>
                </a:solidFill>
                <a:latin typeface="Nohemi Light" pitchFamily="2" charset="0"/>
                <a:sym typeface="Arial"/>
              </a:rPr>
              <a:t> </a:t>
            </a:r>
            <a:r>
              <a:rPr lang="en-ID" sz="1100" dirty="0" err="1">
                <a:solidFill>
                  <a:schemeClr val="accent1"/>
                </a:solidFill>
                <a:latin typeface="Nohemi Light" pitchFamily="2" charset="0"/>
                <a:sym typeface="Arial"/>
              </a:rPr>
              <a:t>adipiscing</a:t>
            </a:r>
            <a:r>
              <a:rPr lang="en-ID" sz="1100" dirty="0">
                <a:solidFill>
                  <a:schemeClr val="accent1"/>
                </a:solidFill>
                <a:latin typeface="Nohemi Light" pitchFamily="2" charset="0"/>
                <a:sym typeface="Arial"/>
              </a:rPr>
              <a:t> </a:t>
            </a:r>
            <a:r>
              <a:rPr lang="en-ID" sz="1100" dirty="0" err="1">
                <a:solidFill>
                  <a:schemeClr val="accent1"/>
                </a:solidFill>
                <a:latin typeface="Nohemi Light" pitchFamily="2" charset="0"/>
                <a:sym typeface="Arial"/>
              </a:rPr>
              <a:t>elit</a:t>
            </a:r>
            <a:r>
              <a:rPr lang="en-ID" sz="1100" dirty="0">
                <a:solidFill>
                  <a:schemeClr val="accent1"/>
                </a:solidFill>
                <a:latin typeface="Nohemi Light" pitchFamily="2" charset="0"/>
                <a:sym typeface="Arial"/>
              </a:rPr>
              <a:t>, </a:t>
            </a:r>
            <a:r>
              <a:rPr lang="en-ID" sz="1100" dirty="0" err="1">
                <a:solidFill>
                  <a:schemeClr val="accent1"/>
                </a:solidFill>
                <a:latin typeface="Nohemi Light" pitchFamily="2" charset="0"/>
                <a:sym typeface="Arial"/>
              </a:rPr>
              <a:t>sed</a:t>
            </a:r>
            <a:r>
              <a:rPr lang="en-ID" sz="1100" dirty="0">
                <a:solidFill>
                  <a:schemeClr val="accent1"/>
                </a:solidFill>
                <a:latin typeface="Nohemi Light" pitchFamily="2" charset="0"/>
                <a:sym typeface="Arial"/>
              </a:rPr>
              <a:t> do</a:t>
            </a:r>
            <a:endParaRPr lang="en-ID" sz="1100" dirty="0">
              <a:solidFill>
                <a:schemeClr val="accent1"/>
              </a:solidFill>
              <a:latin typeface="Nohemi Light" pitchFamily="2" charset="0"/>
            </a:endParaRPr>
          </a:p>
        </p:txBody>
      </p:sp>
      <p:sp>
        <p:nvSpPr>
          <p:cNvPr id="34" name="TextBox 33">
            <a:extLst>
              <a:ext uri="{FF2B5EF4-FFF2-40B4-BE49-F238E27FC236}">
                <a16:creationId xmlns:a16="http://schemas.microsoft.com/office/drawing/2014/main" id="{BAA5958D-D126-464A-9413-C68DE6E712AC}"/>
              </a:ext>
            </a:extLst>
          </p:cNvPr>
          <p:cNvSpPr txBox="1"/>
          <p:nvPr/>
        </p:nvSpPr>
        <p:spPr>
          <a:xfrm>
            <a:off x="9383516" y="4269996"/>
            <a:ext cx="1842860" cy="338554"/>
          </a:xfrm>
          <a:prstGeom prst="rect">
            <a:avLst/>
          </a:prstGeom>
          <a:noFill/>
        </p:spPr>
        <p:txBody>
          <a:bodyPr wrap="square" rtlCol="0">
            <a:spAutoFit/>
          </a:bodyPr>
          <a:lstStyle/>
          <a:p>
            <a:r>
              <a:rPr lang="en-US" sz="1600" dirty="0">
                <a:solidFill>
                  <a:schemeClr val="accent1"/>
                </a:solidFill>
                <a:latin typeface="Nohemi" pitchFamily="2" charset="0"/>
              </a:rPr>
              <a:t>Total Data</a:t>
            </a:r>
            <a:endParaRPr lang="en-ID" sz="1600" dirty="0">
              <a:solidFill>
                <a:schemeClr val="accent1"/>
              </a:solidFill>
              <a:latin typeface="Nohemi" pitchFamily="2" charset="0"/>
            </a:endParaRPr>
          </a:p>
        </p:txBody>
      </p:sp>
      <p:grpSp>
        <p:nvGrpSpPr>
          <p:cNvPr id="35" name="Group 34">
            <a:extLst>
              <a:ext uri="{FF2B5EF4-FFF2-40B4-BE49-F238E27FC236}">
                <a16:creationId xmlns:a16="http://schemas.microsoft.com/office/drawing/2014/main" id="{8EE18964-A3B5-4F0C-B861-F88BC7EFC53F}"/>
              </a:ext>
            </a:extLst>
          </p:cNvPr>
          <p:cNvGrpSpPr/>
          <p:nvPr/>
        </p:nvGrpSpPr>
        <p:grpSpPr>
          <a:xfrm>
            <a:off x="7279706" y="2567722"/>
            <a:ext cx="1737935" cy="955664"/>
            <a:chOff x="4972543" y="4818708"/>
            <a:chExt cx="1737935" cy="955664"/>
          </a:xfrm>
        </p:grpSpPr>
        <p:grpSp>
          <p:nvGrpSpPr>
            <p:cNvPr id="36" name="Group 35">
              <a:extLst>
                <a:ext uri="{FF2B5EF4-FFF2-40B4-BE49-F238E27FC236}">
                  <a16:creationId xmlns:a16="http://schemas.microsoft.com/office/drawing/2014/main" id="{4B22AB69-2493-4AC4-AF79-AC72570C28C5}"/>
                </a:ext>
              </a:extLst>
            </p:cNvPr>
            <p:cNvGrpSpPr/>
            <p:nvPr/>
          </p:nvGrpSpPr>
          <p:grpSpPr>
            <a:xfrm>
              <a:off x="4972543" y="4818708"/>
              <a:ext cx="1737935" cy="674729"/>
              <a:chOff x="2631138" y="2021773"/>
              <a:chExt cx="1884791" cy="426099"/>
            </a:xfrm>
          </p:grpSpPr>
          <p:sp>
            <p:nvSpPr>
              <p:cNvPr id="39" name="Rectangle 38">
                <a:extLst>
                  <a:ext uri="{FF2B5EF4-FFF2-40B4-BE49-F238E27FC236}">
                    <a16:creationId xmlns:a16="http://schemas.microsoft.com/office/drawing/2014/main" id="{86A95F41-5762-44A7-99DE-EB5EB01A69FB}"/>
                  </a:ext>
                </a:extLst>
              </p:cNvPr>
              <p:cNvSpPr/>
              <p:nvPr/>
            </p:nvSpPr>
            <p:spPr>
              <a:xfrm>
                <a:off x="2631138" y="2021773"/>
                <a:ext cx="1884791" cy="242308"/>
              </a:xfrm>
              <a:prstGeom prst="rect">
                <a:avLst/>
              </a:prstGeom>
            </p:spPr>
            <p:txBody>
              <a:bodyPr wrap="square">
                <a:spAutoFit/>
              </a:bodyPr>
              <a:lstStyle/>
              <a:p>
                <a:pPr>
                  <a:lnSpc>
                    <a:spcPct val="130000"/>
                  </a:lnSpc>
                </a:pPr>
                <a:r>
                  <a:rPr lang="en-US" sz="1600" dirty="0">
                    <a:solidFill>
                      <a:schemeClr val="accent1"/>
                    </a:solidFill>
                    <a:latin typeface="Nohemi" pitchFamily="2" charset="0"/>
                    <a:ea typeface="Open Sans Light" panose="020B0306030504020204" pitchFamily="34" charset="0"/>
                    <a:cs typeface="Poppins" panose="02000000000000000000" pitchFamily="2" charset="0"/>
                  </a:rPr>
                  <a:t>2025 </a:t>
                </a:r>
              </a:p>
            </p:txBody>
          </p:sp>
          <p:sp>
            <p:nvSpPr>
              <p:cNvPr id="40" name="Rectangle 39">
                <a:extLst>
                  <a:ext uri="{FF2B5EF4-FFF2-40B4-BE49-F238E27FC236}">
                    <a16:creationId xmlns:a16="http://schemas.microsoft.com/office/drawing/2014/main" id="{A35D3EF5-699E-4297-9DAF-093FDD1EEEA8}"/>
                  </a:ext>
                </a:extLst>
              </p:cNvPr>
              <p:cNvSpPr/>
              <p:nvPr/>
            </p:nvSpPr>
            <p:spPr>
              <a:xfrm>
                <a:off x="2631139" y="2251564"/>
                <a:ext cx="1684090" cy="196308"/>
              </a:xfrm>
              <a:prstGeom prst="rect">
                <a:avLst/>
              </a:prstGeom>
            </p:spPr>
            <p:txBody>
              <a:bodyPr wrap="square">
                <a:spAutoFit/>
              </a:bodyPr>
              <a:lstStyle/>
              <a:p>
                <a:pPr>
                  <a:lnSpc>
                    <a:spcPct val="130000"/>
                  </a:lnSpc>
                </a:pPr>
                <a:r>
                  <a:rPr lang="en-US" sz="1200" dirty="0">
                    <a:solidFill>
                      <a:schemeClr val="accent1"/>
                    </a:solidFill>
                    <a:latin typeface="Nohemi" pitchFamily="2" charset="0"/>
                    <a:ea typeface="Open Sans Light" panose="020B0306030504020204" pitchFamily="34" charset="0"/>
                    <a:cs typeface="Poppins" panose="02000000000000000000" pitchFamily="2" charset="0"/>
                  </a:rPr>
                  <a:t>12 Month</a:t>
                </a:r>
              </a:p>
            </p:txBody>
          </p:sp>
        </p:grpSp>
        <p:sp>
          <p:nvSpPr>
            <p:cNvPr id="37" name="Rectangle 36">
              <a:extLst>
                <a:ext uri="{FF2B5EF4-FFF2-40B4-BE49-F238E27FC236}">
                  <a16:creationId xmlns:a16="http://schemas.microsoft.com/office/drawing/2014/main" id="{F6472CC7-6B8F-47F9-8F5F-0AB748B9DCF7}"/>
                </a:ext>
              </a:extLst>
            </p:cNvPr>
            <p:cNvSpPr/>
            <p:nvPr/>
          </p:nvSpPr>
          <p:spPr>
            <a:xfrm flipH="1">
              <a:off x="5087115" y="5684945"/>
              <a:ext cx="864000" cy="50109"/>
            </a:xfrm>
            <a:prstGeom prst="rect">
              <a:avLst/>
            </a:prstGeom>
            <a:solidFill>
              <a:schemeClr val="accent2"/>
            </a:solidFill>
            <a:ln>
              <a:noFill/>
            </a:ln>
            <a:effectLst>
              <a:outerShdw blurRad="342900" dist="177800" dir="6600000" algn="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sz="1600" dirty="0">
                <a:solidFill>
                  <a:schemeClr val="accent1"/>
                </a:solidFill>
                <a:latin typeface="Nohemi Light" pitchFamily="2" charset="0"/>
              </a:endParaRPr>
            </a:p>
          </p:txBody>
        </p:sp>
        <p:sp>
          <p:nvSpPr>
            <p:cNvPr id="38" name="Oval 37">
              <a:extLst>
                <a:ext uri="{FF2B5EF4-FFF2-40B4-BE49-F238E27FC236}">
                  <a16:creationId xmlns:a16="http://schemas.microsoft.com/office/drawing/2014/main" id="{901D4C81-291B-4CFD-B4C2-539ECACB482C}"/>
                </a:ext>
              </a:extLst>
            </p:cNvPr>
            <p:cNvSpPr/>
            <p:nvPr/>
          </p:nvSpPr>
          <p:spPr>
            <a:xfrm flipH="1">
              <a:off x="5452990" y="5645629"/>
              <a:ext cx="132251" cy="128743"/>
            </a:xfrm>
            <a:prstGeom prst="ellipse">
              <a:avLst/>
            </a:prstGeom>
            <a:solidFill>
              <a:schemeClr val="bg1"/>
            </a:solidFill>
            <a:ln w="31750">
              <a:solidFill>
                <a:schemeClr val="accent2"/>
              </a:solidFill>
            </a:ln>
            <a:effectLst>
              <a:outerShdw blurRad="342900" dist="177800" dir="6600000" algn="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sz="1600" dirty="0">
                <a:solidFill>
                  <a:schemeClr val="accent1"/>
                </a:solidFill>
                <a:latin typeface="Nohemi Light" pitchFamily="2" charset="0"/>
              </a:endParaRPr>
            </a:p>
          </p:txBody>
        </p:sp>
      </p:grpSp>
      <p:grpSp>
        <p:nvGrpSpPr>
          <p:cNvPr id="41" name="Group 40">
            <a:extLst>
              <a:ext uri="{FF2B5EF4-FFF2-40B4-BE49-F238E27FC236}">
                <a16:creationId xmlns:a16="http://schemas.microsoft.com/office/drawing/2014/main" id="{3C85C214-0281-4D89-8918-8F0F78A3FA49}"/>
              </a:ext>
            </a:extLst>
          </p:cNvPr>
          <p:cNvGrpSpPr/>
          <p:nvPr/>
        </p:nvGrpSpPr>
        <p:grpSpPr>
          <a:xfrm>
            <a:off x="9520416" y="2722467"/>
            <a:ext cx="1669142" cy="1105286"/>
            <a:chOff x="895461" y="1407487"/>
            <a:chExt cx="3839434" cy="2542426"/>
          </a:xfrm>
        </p:grpSpPr>
        <p:sp>
          <p:nvSpPr>
            <p:cNvPr id="43" name="TextBox 42">
              <a:extLst>
                <a:ext uri="{FF2B5EF4-FFF2-40B4-BE49-F238E27FC236}">
                  <a16:creationId xmlns:a16="http://schemas.microsoft.com/office/drawing/2014/main" id="{0F61E8D1-4F02-408D-84CD-ADD59A171A32}"/>
                </a:ext>
              </a:extLst>
            </p:cNvPr>
            <p:cNvSpPr txBox="1"/>
            <p:nvPr/>
          </p:nvSpPr>
          <p:spPr>
            <a:xfrm>
              <a:off x="895461" y="1407487"/>
              <a:ext cx="3304356" cy="1345125"/>
            </a:xfrm>
            <a:prstGeom prst="rect">
              <a:avLst/>
            </a:prstGeom>
            <a:noFill/>
            <a:ln>
              <a:noFill/>
            </a:ln>
          </p:spPr>
          <p:txBody>
            <a:bodyPr wrap="square" rtlCol="0">
              <a:spAutoFit/>
            </a:bodyPr>
            <a:lstStyle>
              <a:defPPr>
                <a:defRPr lang="en-US"/>
              </a:defPPr>
              <a:lvl1pPr>
                <a:lnSpc>
                  <a:spcPct val="130000"/>
                </a:lnSpc>
                <a:spcBef>
                  <a:spcPts val="1200"/>
                </a:spcBef>
                <a:defRPr sz="1400">
                  <a:solidFill>
                    <a:schemeClr val="tx2"/>
                  </a:solidFill>
                  <a:ea typeface="Open Sans Light" panose="020B0606030504020204" pitchFamily="34" charset="0"/>
                  <a:cs typeface="Rubik Light" pitchFamily="2" charset="-79"/>
                </a:defRPr>
              </a:lvl1pPr>
            </a:lstStyle>
            <a:p>
              <a:pPr>
                <a:lnSpc>
                  <a:spcPct val="100000"/>
                </a:lnSpc>
                <a:spcBef>
                  <a:spcPts val="0"/>
                </a:spcBef>
                <a:spcAft>
                  <a:spcPts val="600"/>
                </a:spcAft>
              </a:pPr>
              <a:r>
                <a:rPr lang="en-US" sz="1600" dirty="0">
                  <a:solidFill>
                    <a:schemeClr val="bg1"/>
                  </a:solidFill>
                  <a:latin typeface="Nohemi" pitchFamily="2" charset="0"/>
                  <a:ea typeface="Roboto" panose="02000000000000000000" pitchFamily="2" charset="0"/>
                  <a:cs typeface="Roboto" panose="02000000000000000000" pitchFamily="2" charset="0"/>
                </a:rPr>
                <a:t>Data Overview 01</a:t>
              </a:r>
            </a:p>
          </p:txBody>
        </p:sp>
        <p:sp>
          <p:nvSpPr>
            <p:cNvPr id="44" name="Rectangle 43">
              <a:extLst>
                <a:ext uri="{FF2B5EF4-FFF2-40B4-BE49-F238E27FC236}">
                  <a16:creationId xmlns:a16="http://schemas.microsoft.com/office/drawing/2014/main" id="{C8AC445C-EE37-41EC-BA24-8582C995FD5F}"/>
                </a:ext>
              </a:extLst>
            </p:cNvPr>
            <p:cNvSpPr/>
            <p:nvPr/>
          </p:nvSpPr>
          <p:spPr>
            <a:xfrm>
              <a:off x="895461" y="3069976"/>
              <a:ext cx="3839434" cy="879937"/>
            </a:xfrm>
            <a:prstGeom prst="rect">
              <a:avLst/>
            </a:prstGeom>
            <a:ln>
              <a:noFill/>
            </a:ln>
          </p:spPr>
          <p:txBody>
            <a:bodyPr wrap="square">
              <a:spAutoFit/>
            </a:bodyPr>
            <a:lstStyle/>
            <a:p>
              <a:pPr>
                <a:lnSpc>
                  <a:spcPct val="130000"/>
                </a:lnSpc>
                <a:spcAft>
                  <a:spcPts val="600"/>
                </a:spcAft>
              </a:pPr>
              <a:r>
                <a:rPr lang="en-US" sz="1600" dirty="0">
                  <a:solidFill>
                    <a:schemeClr val="bg1"/>
                  </a:solidFill>
                  <a:latin typeface="Nohemi" pitchFamily="2" charset="0"/>
                  <a:ea typeface="Roboto" panose="02000000000000000000" pitchFamily="2" charset="0"/>
                  <a:cs typeface="Roboto" panose="02000000000000000000" pitchFamily="2" charset="0"/>
                </a:rPr>
                <a:t>2,309,997€</a:t>
              </a:r>
            </a:p>
          </p:txBody>
        </p:sp>
        <p:sp>
          <p:nvSpPr>
            <p:cNvPr id="45" name="任意形状 1921">
              <a:extLst>
                <a:ext uri="{FF2B5EF4-FFF2-40B4-BE49-F238E27FC236}">
                  <a16:creationId xmlns:a16="http://schemas.microsoft.com/office/drawing/2014/main" id="{7FEF98E5-2565-4A0D-8DC5-7CC121DD6F1C}"/>
                </a:ext>
              </a:extLst>
            </p:cNvPr>
            <p:cNvSpPr/>
            <p:nvPr/>
          </p:nvSpPr>
          <p:spPr>
            <a:xfrm>
              <a:off x="4300843" y="1574252"/>
              <a:ext cx="434051" cy="434051"/>
            </a:xfrm>
            <a:custGeom>
              <a:avLst/>
              <a:gdLst/>
              <a:ahLst/>
              <a:cxnLst>
                <a:cxn ang="0">
                  <a:pos x="wd2" y="hd2"/>
                </a:cxn>
                <a:cxn ang="5400000">
                  <a:pos x="wd2" y="hd2"/>
                </a:cxn>
                <a:cxn ang="10800000">
                  <a:pos x="wd2" y="hd2"/>
                </a:cxn>
                <a:cxn ang="16200000">
                  <a:pos x="wd2" y="hd2"/>
                </a:cxn>
              </a:cxnLst>
              <a:rect l="0" t="0" r="r" b="b"/>
              <a:pathLst>
                <a:path w="21600" h="21600" extrusionOk="0">
                  <a:moveTo>
                    <a:pt x="10800" y="9720"/>
                  </a:moveTo>
                  <a:lnTo>
                    <a:pt x="10800" y="6480"/>
                  </a:lnTo>
                  <a:lnTo>
                    <a:pt x="15120" y="10800"/>
                  </a:lnTo>
                  <a:lnTo>
                    <a:pt x="10800" y="15120"/>
                  </a:lnTo>
                  <a:lnTo>
                    <a:pt x="10800" y="11880"/>
                  </a:lnTo>
                  <a:lnTo>
                    <a:pt x="6480" y="11880"/>
                  </a:lnTo>
                  <a:lnTo>
                    <a:pt x="6480" y="9720"/>
                  </a:lnTo>
                  <a:lnTo>
                    <a:pt x="10800" y="9720"/>
                  </a:lnTo>
                  <a:close/>
                  <a:moveTo>
                    <a:pt x="10800" y="0"/>
                  </a:moveTo>
                  <a:cubicBezTo>
                    <a:pt x="16762" y="0"/>
                    <a:pt x="21600" y="4838"/>
                    <a:pt x="21600" y="10800"/>
                  </a:cubicBezTo>
                  <a:cubicBezTo>
                    <a:pt x="21600" y="16762"/>
                    <a:pt x="16762" y="21600"/>
                    <a:pt x="10800" y="21600"/>
                  </a:cubicBezTo>
                  <a:cubicBezTo>
                    <a:pt x="4838" y="21600"/>
                    <a:pt x="0" y="16762"/>
                    <a:pt x="0" y="10800"/>
                  </a:cubicBezTo>
                  <a:cubicBezTo>
                    <a:pt x="0" y="4838"/>
                    <a:pt x="4838" y="0"/>
                    <a:pt x="10800" y="0"/>
                  </a:cubicBezTo>
                  <a:close/>
                  <a:moveTo>
                    <a:pt x="10800" y="19440"/>
                  </a:moveTo>
                  <a:cubicBezTo>
                    <a:pt x="15574" y="19440"/>
                    <a:pt x="19440" y="15574"/>
                    <a:pt x="19440" y="10800"/>
                  </a:cubicBezTo>
                  <a:cubicBezTo>
                    <a:pt x="19440" y="6026"/>
                    <a:pt x="15574" y="2160"/>
                    <a:pt x="10800" y="2160"/>
                  </a:cubicBezTo>
                  <a:cubicBezTo>
                    <a:pt x="6026" y="2160"/>
                    <a:pt x="2160" y="6026"/>
                    <a:pt x="2160" y="10800"/>
                  </a:cubicBezTo>
                  <a:cubicBezTo>
                    <a:pt x="2160" y="15574"/>
                    <a:pt x="6026" y="19440"/>
                    <a:pt x="10800" y="19440"/>
                  </a:cubicBezTo>
                  <a:close/>
                </a:path>
              </a:pathLst>
            </a:custGeom>
            <a:solidFill>
              <a:schemeClr val="bg1"/>
            </a:solidFill>
            <a:ln w="12700" cap="flat">
              <a:noFill/>
              <a:miter lim="400000"/>
            </a:ln>
            <a:effectLst/>
          </p:spPr>
          <p:txBody>
            <a:bodyPr wrap="square" lIns="45719" tIns="45719" rIns="45719" bIns="45719" numCol="1" anchor="ctr">
              <a:noAutofit/>
            </a:bodyPr>
            <a:lstStyle/>
            <a:p>
              <a:endParaRPr dirty="0">
                <a:solidFill>
                  <a:schemeClr val="bg1"/>
                </a:solidFill>
                <a:latin typeface="Nohemi Light" pitchFamily="2" charset="0"/>
              </a:endParaRPr>
            </a:p>
          </p:txBody>
        </p:sp>
      </p:grpSp>
      <p:grpSp>
        <p:nvGrpSpPr>
          <p:cNvPr id="46" name="Group 45">
            <a:extLst>
              <a:ext uri="{FF2B5EF4-FFF2-40B4-BE49-F238E27FC236}">
                <a16:creationId xmlns:a16="http://schemas.microsoft.com/office/drawing/2014/main" id="{F9E6505A-E047-4000-BA24-42AAF10A00B0}"/>
              </a:ext>
            </a:extLst>
          </p:cNvPr>
          <p:cNvGrpSpPr/>
          <p:nvPr/>
        </p:nvGrpSpPr>
        <p:grpSpPr>
          <a:xfrm>
            <a:off x="7279706" y="3822622"/>
            <a:ext cx="1737935" cy="955664"/>
            <a:chOff x="4972543" y="4818708"/>
            <a:chExt cx="1737935" cy="955664"/>
          </a:xfrm>
        </p:grpSpPr>
        <p:grpSp>
          <p:nvGrpSpPr>
            <p:cNvPr id="47" name="Group 46">
              <a:extLst>
                <a:ext uri="{FF2B5EF4-FFF2-40B4-BE49-F238E27FC236}">
                  <a16:creationId xmlns:a16="http://schemas.microsoft.com/office/drawing/2014/main" id="{BD4A5F25-C8EC-4BDE-90A6-C6D0FB936410}"/>
                </a:ext>
              </a:extLst>
            </p:cNvPr>
            <p:cNvGrpSpPr/>
            <p:nvPr/>
          </p:nvGrpSpPr>
          <p:grpSpPr>
            <a:xfrm>
              <a:off x="4972543" y="4818708"/>
              <a:ext cx="1737935" cy="674729"/>
              <a:chOff x="2631138" y="2021773"/>
              <a:chExt cx="1884791" cy="426099"/>
            </a:xfrm>
          </p:grpSpPr>
          <p:sp>
            <p:nvSpPr>
              <p:cNvPr id="50" name="Rectangle 49">
                <a:extLst>
                  <a:ext uri="{FF2B5EF4-FFF2-40B4-BE49-F238E27FC236}">
                    <a16:creationId xmlns:a16="http://schemas.microsoft.com/office/drawing/2014/main" id="{DE01CC3A-9785-4A37-B739-2C27C1DE17F5}"/>
                  </a:ext>
                </a:extLst>
              </p:cNvPr>
              <p:cNvSpPr/>
              <p:nvPr/>
            </p:nvSpPr>
            <p:spPr>
              <a:xfrm>
                <a:off x="2631138" y="2021773"/>
                <a:ext cx="1884791" cy="242308"/>
              </a:xfrm>
              <a:prstGeom prst="rect">
                <a:avLst/>
              </a:prstGeom>
            </p:spPr>
            <p:txBody>
              <a:bodyPr wrap="square">
                <a:spAutoFit/>
              </a:bodyPr>
              <a:lstStyle/>
              <a:p>
                <a:pPr>
                  <a:lnSpc>
                    <a:spcPct val="130000"/>
                  </a:lnSpc>
                </a:pPr>
                <a:r>
                  <a:rPr lang="en-US" sz="1600" dirty="0">
                    <a:solidFill>
                      <a:schemeClr val="accent1"/>
                    </a:solidFill>
                    <a:latin typeface="Nohemi" pitchFamily="2" charset="0"/>
                    <a:ea typeface="Open Sans Light" panose="020B0306030504020204" pitchFamily="34" charset="0"/>
                    <a:cs typeface="Poppins" panose="02000000000000000000" pitchFamily="2" charset="0"/>
                  </a:rPr>
                  <a:t>2026</a:t>
                </a:r>
              </a:p>
            </p:txBody>
          </p:sp>
          <p:sp>
            <p:nvSpPr>
              <p:cNvPr id="51" name="Rectangle 50">
                <a:extLst>
                  <a:ext uri="{FF2B5EF4-FFF2-40B4-BE49-F238E27FC236}">
                    <a16:creationId xmlns:a16="http://schemas.microsoft.com/office/drawing/2014/main" id="{5524A6CC-057A-4C04-BA13-18EE2B0D56FD}"/>
                  </a:ext>
                </a:extLst>
              </p:cNvPr>
              <p:cNvSpPr/>
              <p:nvPr/>
            </p:nvSpPr>
            <p:spPr>
              <a:xfrm>
                <a:off x="2631139" y="2251564"/>
                <a:ext cx="1684090" cy="196308"/>
              </a:xfrm>
              <a:prstGeom prst="rect">
                <a:avLst/>
              </a:prstGeom>
            </p:spPr>
            <p:txBody>
              <a:bodyPr wrap="square">
                <a:spAutoFit/>
              </a:bodyPr>
              <a:lstStyle/>
              <a:p>
                <a:pPr>
                  <a:lnSpc>
                    <a:spcPct val="130000"/>
                  </a:lnSpc>
                </a:pPr>
                <a:r>
                  <a:rPr lang="en-US" sz="1200" dirty="0">
                    <a:solidFill>
                      <a:schemeClr val="accent1"/>
                    </a:solidFill>
                    <a:latin typeface="Nohemi" pitchFamily="2" charset="0"/>
                    <a:ea typeface="Open Sans Light" panose="020B0306030504020204" pitchFamily="34" charset="0"/>
                    <a:cs typeface="Poppins" panose="02000000000000000000" pitchFamily="2" charset="0"/>
                  </a:rPr>
                  <a:t>12 Month</a:t>
                </a:r>
              </a:p>
            </p:txBody>
          </p:sp>
        </p:grpSp>
        <p:sp>
          <p:nvSpPr>
            <p:cNvPr id="48" name="Rectangle 47">
              <a:extLst>
                <a:ext uri="{FF2B5EF4-FFF2-40B4-BE49-F238E27FC236}">
                  <a16:creationId xmlns:a16="http://schemas.microsoft.com/office/drawing/2014/main" id="{5237ED84-8D86-4F96-AA46-815BE749CF1F}"/>
                </a:ext>
              </a:extLst>
            </p:cNvPr>
            <p:cNvSpPr/>
            <p:nvPr/>
          </p:nvSpPr>
          <p:spPr>
            <a:xfrm flipH="1">
              <a:off x="5087115" y="5684945"/>
              <a:ext cx="864000" cy="50109"/>
            </a:xfrm>
            <a:prstGeom prst="rect">
              <a:avLst/>
            </a:prstGeom>
            <a:solidFill>
              <a:schemeClr val="accent1"/>
            </a:solidFill>
            <a:ln>
              <a:noFill/>
            </a:ln>
            <a:effectLst>
              <a:outerShdw blurRad="342900" dist="177800" dir="6600000" algn="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sz="1600" dirty="0">
                <a:solidFill>
                  <a:schemeClr val="accent1"/>
                </a:solidFill>
                <a:latin typeface="Nohemi Light" pitchFamily="2" charset="0"/>
              </a:endParaRPr>
            </a:p>
          </p:txBody>
        </p:sp>
        <p:sp>
          <p:nvSpPr>
            <p:cNvPr id="49" name="Oval 48">
              <a:extLst>
                <a:ext uri="{FF2B5EF4-FFF2-40B4-BE49-F238E27FC236}">
                  <a16:creationId xmlns:a16="http://schemas.microsoft.com/office/drawing/2014/main" id="{6A8E08CE-518A-4EC8-861E-13A4CFFD5CE9}"/>
                </a:ext>
              </a:extLst>
            </p:cNvPr>
            <p:cNvSpPr/>
            <p:nvPr/>
          </p:nvSpPr>
          <p:spPr>
            <a:xfrm flipH="1">
              <a:off x="5452990" y="5645629"/>
              <a:ext cx="132251" cy="128743"/>
            </a:xfrm>
            <a:prstGeom prst="ellipse">
              <a:avLst/>
            </a:prstGeom>
            <a:solidFill>
              <a:schemeClr val="bg1"/>
            </a:solidFill>
            <a:ln w="31750">
              <a:solidFill>
                <a:schemeClr val="accent1"/>
              </a:solidFill>
            </a:ln>
            <a:effectLst>
              <a:outerShdw blurRad="342900" dist="177800" dir="6600000" algn="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sz="1600" dirty="0">
                <a:solidFill>
                  <a:schemeClr val="accent1"/>
                </a:solidFill>
                <a:latin typeface="Nohemi Light" pitchFamily="2" charset="0"/>
              </a:endParaRPr>
            </a:p>
          </p:txBody>
        </p:sp>
      </p:grpSp>
      <p:grpSp>
        <p:nvGrpSpPr>
          <p:cNvPr id="52" name="Group 51">
            <a:extLst>
              <a:ext uri="{FF2B5EF4-FFF2-40B4-BE49-F238E27FC236}">
                <a16:creationId xmlns:a16="http://schemas.microsoft.com/office/drawing/2014/main" id="{BBED788E-9070-4131-85A7-E7CD9D37ABCA}"/>
              </a:ext>
            </a:extLst>
          </p:cNvPr>
          <p:cNvGrpSpPr/>
          <p:nvPr/>
        </p:nvGrpSpPr>
        <p:grpSpPr>
          <a:xfrm>
            <a:off x="7279706" y="5077522"/>
            <a:ext cx="1737935" cy="955664"/>
            <a:chOff x="4972543" y="4818708"/>
            <a:chExt cx="1737935" cy="955664"/>
          </a:xfrm>
        </p:grpSpPr>
        <p:grpSp>
          <p:nvGrpSpPr>
            <p:cNvPr id="53" name="Group 52">
              <a:extLst>
                <a:ext uri="{FF2B5EF4-FFF2-40B4-BE49-F238E27FC236}">
                  <a16:creationId xmlns:a16="http://schemas.microsoft.com/office/drawing/2014/main" id="{A7EE1265-98F4-4F4A-81BA-2567EABF137C}"/>
                </a:ext>
              </a:extLst>
            </p:cNvPr>
            <p:cNvGrpSpPr/>
            <p:nvPr/>
          </p:nvGrpSpPr>
          <p:grpSpPr>
            <a:xfrm>
              <a:off x="4972543" y="4818708"/>
              <a:ext cx="1737935" cy="674729"/>
              <a:chOff x="2631138" y="2021773"/>
              <a:chExt cx="1884791" cy="426099"/>
            </a:xfrm>
          </p:grpSpPr>
          <p:sp>
            <p:nvSpPr>
              <p:cNvPr id="56" name="Rectangle 55">
                <a:extLst>
                  <a:ext uri="{FF2B5EF4-FFF2-40B4-BE49-F238E27FC236}">
                    <a16:creationId xmlns:a16="http://schemas.microsoft.com/office/drawing/2014/main" id="{3B05066E-6F71-4A9D-A5FF-86FFA77A5A0F}"/>
                  </a:ext>
                </a:extLst>
              </p:cNvPr>
              <p:cNvSpPr/>
              <p:nvPr/>
            </p:nvSpPr>
            <p:spPr>
              <a:xfrm>
                <a:off x="2631138" y="2021773"/>
                <a:ext cx="1884791" cy="242308"/>
              </a:xfrm>
              <a:prstGeom prst="rect">
                <a:avLst/>
              </a:prstGeom>
            </p:spPr>
            <p:txBody>
              <a:bodyPr wrap="square">
                <a:spAutoFit/>
              </a:bodyPr>
              <a:lstStyle/>
              <a:p>
                <a:pPr>
                  <a:lnSpc>
                    <a:spcPct val="130000"/>
                  </a:lnSpc>
                </a:pPr>
                <a:r>
                  <a:rPr lang="en-US" sz="1600" dirty="0">
                    <a:solidFill>
                      <a:schemeClr val="accent1"/>
                    </a:solidFill>
                    <a:latin typeface="Nohemi" pitchFamily="2" charset="0"/>
                    <a:ea typeface="Open Sans Light" panose="020B0306030504020204" pitchFamily="34" charset="0"/>
                    <a:cs typeface="Poppins" panose="02000000000000000000" pitchFamily="2" charset="0"/>
                  </a:rPr>
                  <a:t>2027</a:t>
                </a:r>
              </a:p>
            </p:txBody>
          </p:sp>
          <p:sp>
            <p:nvSpPr>
              <p:cNvPr id="57" name="Rectangle 56">
                <a:extLst>
                  <a:ext uri="{FF2B5EF4-FFF2-40B4-BE49-F238E27FC236}">
                    <a16:creationId xmlns:a16="http://schemas.microsoft.com/office/drawing/2014/main" id="{8BC4C0FE-9040-48DE-A55B-125BC4F466AF}"/>
                  </a:ext>
                </a:extLst>
              </p:cNvPr>
              <p:cNvSpPr/>
              <p:nvPr/>
            </p:nvSpPr>
            <p:spPr>
              <a:xfrm>
                <a:off x="2631139" y="2251564"/>
                <a:ext cx="1684090" cy="196308"/>
              </a:xfrm>
              <a:prstGeom prst="rect">
                <a:avLst/>
              </a:prstGeom>
            </p:spPr>
            <p:txBody>
              <a:bodyPr wrap="square">
                <a:spAutoFit/>
              </a:bodyPr>
              <a:lstStyle/>
              <a:p>
                <a:pPr>
                  <a:lnSpc>
                    <a:spcPct val="130000"/>
                  </a:lnSpc>
                </a:pPr>
                <a:r>
                  <a:rPr lang="en-US" sz="1200" dirty="0">
                    <a:solidFill>
                      <a:schemeClr val="accent1"/>
                    </a:solidFill>
                    <a:latin typeface="Nohemi" pitchFamily="2" charset="0"/>
                    <a:ea typeface="Open Sans Light" panose="020B0306030504020204" pitchFamily="34" charset="0"/>
                    <a:cs typeface="Poppins" panose="02000000000000000000" pitchFamily="2" charset="0"/>
                  </a:rPr>
                  <a:t>12 Month</a:t>
                </a:r>
              </a:p>
            </p:txBody>
          </p:sp>
        </p:grpSp>
        <p:sp>
          <p:nvSpPr>
            <p:cNvPr id="54" name="Rectangle 53">
              <a:extLst>
                <a:ext uri="{FF2B5EF4-FFF2-40B4-BE49-F238E27FC236}">
                  <a16:creationId xmlns:a16="http://schemas.microsoft.com/office/drawing/2014/main" id="{664462D5-8C11-4A60-8EA3-CAFAB9B73E57}"/>
                </a:ext>
              </a:extLst>
            </p:cNvPr>
            <p:cNvSpPr/>
            <p:nvPr/>
          </p:nvSpPr>
          <p:spPr>
            <a:xfrm flipH="1">
              <a:off x="5087115" y="5684945"/>
              <a:ext cx="864000" cy="50109"/>
            </a:xfrm>
            <a:prstGeom prst="rect">
              <a:avLst/>
            </a:prstGeom>
            <a:solidFill>
              <a:schemeClr val="accent4"/>
            </a:solidFill>
            <a:ln>
              <a:noFill/>
            </a:ln>
            <a:effectLst>
              <a:outerShdw blurRad="342900" dist="177800" dir="6600000" algn="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sz="1600" dirty="0">
                <a:solidFill>
                  <a:schemeClr val="accent1"/>
                </a:solidFill>
                <a:latin typeface="Nohemi Light" pitchFamily="2" charset="0"/>
              </a:endParaRPr>
            </a:p>
          </p:txBody>
        </p:sp>
        <p:sp>
          <p:nvSpPr>
            <p:cNvPr id="55" name="Oval 54">
              <a:extLst>
                <a:ext uri="{FF2B5EF4-FFF2-40B4-BE49-F238E27FC236}">
                  <a16:creationId xmlns:a16="http://schemas.microsoft.com/office/drawing/2014/main" id="{A7D6E996-B685-4F76-A2CE-B584327BC497}"/>
                </a:ext>
              </a:extLst>
            </p:cNvPr>
            <p:cNvSpPr/>
            <p:nvPr/>
          </p:nvSpPr>
          <p:spPr>
            <a:xfrm flipH="1">
              <a:off x="5452990" y="5645629"/>
              <a:ext cx="132251" cy="128743"/>
            </a:xfrm>
            <a:prstGeom prst="ellipse">
              <a:avLst/>
            </a:prstGeom>
            <a:solidFill>
              <a:schemeClr val="bg1"/>
            </a:solidFill>
            <a:ln w="31750">
              <a:solidFill>
                <a:schemeClr val="accent4"/>
              </a:solidFill>
            </a:ln>
            <a:effectLst>
              <a:outerShdw blurRad="342900" dist="177800" dir="6600000" algn="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sz="1600" dirty="0">
                <a:solidFill>
                  <a:schemeClr val="accent1"/>
                </a:solidFill>
                <a:latin typeface="Nohemi Light" pitchFamily="2" charset="0"/>
              </a:endParaRPr>
            </a:p>
          </p:txBody>
        </p:sp>
      </p:grpSp>
      <p:sp>
        <p:nvSpPr>
          <p:cNvPr id="4" name="TextBox 30">
            <a:extLst>
              <a:ext uri="{FF2B5EF4-FFF2-40B4-BE49-F238E27FC236}">
                <a16:creationId xmlns:a16="http://schemas.microsoft.com/office/drawing/2014/main" id="{57871102-E496-307C-A293-720C200E7DE6}"/>
              </a:ext>
            </a:extLst>
          </p:cNvPr>
          <p:cNvSpPr txBox="1"/>
          <p:nvPr/>
        </p:nvSpPr>
        <p:spPr>
          <a:xfrm>
            <a:off x="685800" y="822709"/>
            <a:ext cx="10820400" cy="769441"/>
          </a:xfrm>
          <a:prstGeom prst="rect">
            <a:avLst/>
          </a:prstGeom>
          <a:noFill/>
        </p:spPr>
        <p:txBody>
          <a:bodyPr wrap="square" rtlCol="0">
            <a:spAutoFit/>
          </a:bodyPr>
          <a:lstStyle/>
          <a:p>
            <a:pPr marL="0" marR="0" lvl="0" indent="0" algn="l" rtl="0">
              <a:spcBef>
                <a:spcPts val="0"/>
              </a:spcBef>
              <a:spcAft>
                <a:spcPts val="0"/>
              </a:spcAft>
              <a:buNone/>
            </a:pPr>
            <a:r>
              <a:rPr lang="sk-SK" sz="4400" dirty="0" err="1">
                <a:solidFill>
                  <a:srgbClr val="0D664B"/>
                </a:solidFill>
                <a:latin typeface="Nohemi" pitchFamily="2" charset="0"/>
              </a:rPr>
              <a:t>add</a:t>
            </a:r>
            <a:r>
              <a:rPr lang="sk-SK" sz="4400" dirty="0">
                <a:solidFill>
                  <a:srgbClr val="0D664B"/>
                </a:solidFill>
                <a:latin typeface="Nohemi" pitchFamily="2" charset="0"/>
              </a:rPr>
              <a:t> </a:t>
            </a:r>
            <a:r>
              <a:rPr lang="sk-SK" sz="4400" dirty="0" err="1">
                <a:solidFill>
                  <a:srgbClr val="0D664B"/>
                </a:solidFill>
                <a:latin typeface="Nohemi" pitchFamily="2" charset="0"/>
              </a:rPr>
              <a:t>your</a:t>
            </a:r>
            <a:r>
              <a:rPr lang="sk-SK" sz="4400" dirty="0">
                <a:solidFill>
                  <a:srgbClr val="0D664B"/>
                </a:solidFill>
                <a:latin typeface="Nohemi" pitchFamily="2" charset="0"/>
              </a:rPr>
              <a:t> </a:t>
            </a:r>
            <a:r>
              <a:rPr lang="sk-SK" sz="4400" dirty="0" err="1">
                <a:solidFill>
                  <a:srgbClr val="0D664B"/>
                </a:solidFill>
                <a:latin typeface="Nohemi" pitchFamily="2" charset="0"/>
              </a:rPr>
              <a:t>heading</a:t>
            </a:r>
            <a:r>
              <a:rPr lang="sk-SK" sz="4400" dirty="0">
                <a:solidFill>
                  <a:srgbClr val="0D664B"/>
                </a:solidFill>
                <a:latin typeface="Nohemi" pitchFamily="2" charset="0"/>
              </a:rPr>
              <a:t> text </a:t>
            </a:r>
            <a:r>
              <a:rPr lang="sk-SK" sz="4400" dirty="0" err="1">
                <a:solidFill>
                  <a:srgbClr val="0D664B"/>
                </a:solidFill>
                <a:latin typeface="Nohemi" pitchFamily="2" charset="0"/>
              </a:rPr>
              <a:t>here</a:t>
            </a:r>
            <a:r>
              <a:rPr lang="sk-SK" sz="4400" dirty="0">
                <a:solidFill>
                  <a:srgbClr val="0D664B"/>
                </a:solidFill>
                <a:latin typeface="Nohemi" pitchFamily="2" charset="0"/>
              </a:rPr>
              <a:t>...</a:t>
            </a:r>
          </a:p>
        </p:txBody>
      </p:sp>
    </p:spTree>
    <p:extLst>
      <p:ext uri="{BB962C8B-B14F-4D97-AF65-F5344CB8AC3E}">
        <p14:creationId xmlns:p14="http://schemas.microsoft.com/office/powerpoint/2010/main" val="382802994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C273D054-78A8-5766-4B43-95BE8B1BA261}"/>
              </a:ext>
            </a:extLst>
          </p:cNvPr>
          <p:cNvSpPr/>
          <p:nvPr/>
        </p:nvSpPr>
        <p:spPr>
          <a:xfrm>
            <a:off x="4549410" y="1867896"/>
            <a:ext cx="3122208" cy="3122208"/>
          </a:xfrm>
          <a:prstGeom prst="ellipse">
            <a:avLst/>
          </a:prstGeom>
          <a:noFill/>
          <a:ln w="1936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Nohemi Light" pitchFamily="2" charset="0"/>
            </a:endParaRPr>
          </a:p>
        </p:txBody>
      </p:sp>
      <p:graphicFrame>
        <p:nvGraphicFramePr>
          <p:cNvPr id="14" name="Chart 13">
            <a:extLst>
              <a:ext uri="{FF2B5EF4-FFF2-40B4-BE49-F238E27FC236}">
                <a16:creationId xmlns:a16="http://schemas.microsoft.com/office/drawing/2014/main" id="{CF6AB4EC-E371-EEA0-C875-41E92F6EEF82}"/>
              </a:ext>
            </a:extLst>
          </p:cNvPr>
          <p:cNvGraphicFramePr/>
          <p:nvPr/>
        </p:nvGraphicFramePr>
        <p:xfrm>
          <a:off x="3197284" y="1496523"/>
          <a:ext cx="5797432" cy="3864954"/>
        </p:xfrm>
        <a:graphic>
          <a:graphicData uri="http://schemas.openxmlformats.org/drawingml/2006/chart">
            <c:chart xmlns:c="http://schemas.openxmlformats.org/drawingml/2006/chart" xmlns:r="http://schemas.openxmlformats.org/officeDocument/2006/relationships" r:id="rId2"/>
          </a:graphicData>
        </a:graphic>
      </p:graphicFrame>
      <p:sp>
        <p:nvSpPr>
          <p:cNvPr id="46" name="TextBox 45">
            <a:extLst>
              <a:ext uri="{FF2B5EF4-FFF2-40B4-BE49-F238E27FC236}">
                <a16:creationId xmlns:a16="http://schemas.microsoft.com/office/drawing/2014/main" id="{FF79B90B-5BBB-690A-D11C-03B2397256FF}"/>
              </a:ext>
            </a:extLst>
          </p:cNvPr>
          <p:cNvSpPr txBox="1"/>
          <p:nvPr/>
        </p:nvSpPr>
        <p:spPr>
          <a:xfrm>
            <a:off x="5096328" y="3075057"/>
            <a:ext cx="2028372" cy="707886"/>
          </a:xfrm>
          <a:prstGeom prst="rect">
            <a:avLst/>
          </a:prstGeom>
          <a:noFill/>
        </p:spPr>
        <p:txBody>
          <a:bodyPr wrap="square" rtlCol="0">
            <a:spAutoFit/>
          </a:bodyPr>
          <a:lstStyle>
            <a:defPPr>
              <a:defRPr lang="en-US"/>
            </a:defPPr>
            <a:lvl1pPr>
              <a:lnSpc>
                <a:spcPct val="130000"/>
              </a:lnSpc>
              <a:defRPr>
                <a:solidFill>
                  <a:schemeClr val="tx1">
                    <a:lumMod val="85000"/>
                    <a:lumOff val="15000"/>
                  </a:schemeClr>
                </a:solidFill>
                <a:latin typeface="+mj-lt"/>
              </a:defRPr>
            </a:lvl1pPr>
          </a:lstStyle>
          <a:p>
            <a:pPr algn="ctr">
              <a:lnSpc>
                <a:spcPct val="100000"/>
              </a:lnSpc>
            </a:pPr>
            <a:r>
              <a:rPr lang="en-US" sz="2000" dirty="0">
                <a:solidFill>
                  <a:schemeClr val="tx1"/>
                </a:solidFill>
                <a:latin typeface="Nohemi" pitchFamily="2" charset="0"/>
              </a:rPr>
              <a:t>202</a:t>
            </a:r>
            <a:r>
              <a:rPr lang="id-ID" sz="2000" dirty="0">
                <a:solidFill>
                  <a:schemeClr val="tx1"/>
                </a:solidFill>
                <a:latin typeface="Nohemi" pitchFamily="2" charset="0"/>
              </a:rPr>
              <a:t>5</a:t>
            </a:r>
            <a:r>
              <a:rPr lang="en-US" sz="2000" dirty="0">
                <a:solidFill>
                  <a:schemeClr val="tx1"/>
                </a:solidFill>
                <a:latin typeface="Nohemi" pitchFamily="2" charset="0"/>
              </a:rPr>
              <a:t> Achievements</a:t>
            </a:r>
            <a:endParaRPr lang="en-ID" sz="2000" dirty="0">
              <a:solidFill>
                <a:schemeClr val="tx1"/>
              </a:solidFill>
              <a:latin typeface="Nohemi" pitchFamily="2" charset="0"/>
            </a:endParaRPr>
          </a:p>
        </p:txBody>
      </p:sp>
      <p:sp>
        <p:nvSpPr>
          <p:cNvPr id="8" name="TextBox 7">
            <a:extLst>
              <a:ext uri="{FF2B5EF4-FFF2-40B4-BE49-F238E27FC236}">
                <a16:creationId xmlns:a16="http://schemas.microsoft.com/office/drawing/2014/main" id="{BE613ECA-F9E5-3D28-BF3E-A1AA5DF69DE5}"/>
              </a:ext>
            </a:extLst>
          </p:cNvPr>
          <p:cNvSpPr txBox="1"/>
          <p:nvPr/>
        </p:nvSpPr>
        <p:spPr>
          <a:xfrm>
            <a:off x="8996592" y="2345655"/>
            <a:ext cx="2509608" cy="626325"/>
          </a:xfrm>
          <a:prstGeom prst="rect">
            <a:avLst/>
          </a:prstGeom>
          <a:noFill/>
        </p:spPr>
        <p:txBody>
          <a:bodyPr wrap="square" rtlCol="0">
            <a:spAutoFit/>
          </a:bodyPr>
          <a:lstStyle/>
          <a:p>
            <a:pPr>
              <a:lnSpc>
                <a:spcPct val="130000"/>
              </a:lnSpc>
            </a:pPr>
            <a:r>
              <a:rPr lang="en-US" sz="1400" dirty="0">
                <a:solidFill>
                  <a:schemeClr val="tx1">
                    <a:lumMod val="50000"/>
                    <a:lumOff val="50000"/>
                  </a:schemeClr>
                </a:solidFill>
                <a:latin typeface="Nohemi Light" pitchFamily="2" charset="0"/>
              </a:rPr>
              <a:t>Lorem ipsum dolor sit, </a:t>
            </a:r>
            <a:r>
              <a:rPr lang="en-US" sz="1400" dirty="0" err="1">
                <a:solidFill>
                  <a:schemeClr val="tx1">
                    <a:lumMod val="50000"/>
                    <a:lumOff val="50000"/>
                  </a:schemeClr>
                </a:solidFill>
                <a:latin typeface="Nohemi Light" pitchFamily="2" charset="0"/>
              </a:rPr>
              <a:t>consectetuer</a:t>
            </a:r>
            <a:r>
              <a:rPr lang="en-US" sz="1400" dirty="0">
                <a:solidFill>
                  <a:schemeClr val="tx1">
                    <a:lumMod val="50000"/>
                    <a:lumOff val="50000"/>
                  </a:schemeClr>
                </a:solidFill>
                <a:latin typeface="Nohemi Light" pitchFamily="2" charset="0"/>
              </a:rPr>
              <a:t> </a:t>
            </a:r>
            <a:r>
              <a:rPr lang="en-US" sz="1400" dirty="0" err="1">
                <a:solidFill>
                  <a:schemeClr val="tx1">
                    <a:lumMod val="50000"/>
                    <a:lumOff val="50000"/>
                  </a:schemeClr>
                </a:solidFill>
                <a:latin typeface="Nohemi Light" pitchFamily="2" charset="0"/>
              </a:rPr>
              <a:t>adipiscing</a:t>
            </a:r>
            <a:r>
              <a:rPr lang="en-US" sz="1400" dirty="0">
                <a:solidFill>
                  <a:schemeClr val="tx1">
                    <a:lumMod val="50000"/>
                    <a:lumOff val="50000"/>
                  </a:schemeClr>
                </a:solidFill>
                <a:latin typeface="Nohemi Light" pitchFamily="2" charset="0"/>
              </a:rPr>
              <a:t> </a:t>
            </a:r>
            <a:r>
              <a:rPr lang="en-US" sz="1400" dirty="0" err="1">
                <a:solidFill>
                  <a:schemeClr val="tx1">
                    <a:lumMod val="50000"/>
                    <a:lumOff val="50000"/>
                  </a:schemeClr>
                </a:solidFill>
                <a:latin typeface="Nohemi Light" pitchFamily="2" charset="0"/>
              </a:rPr>
              <a:t>elit</a:t>
            </a:r>
            <a:r>
              <a:rPr lang="en-US" sz="1400" dirty="0">
                <a:solidFill>
                  <a:schemeClr val="tx1">
                    <a:lumMod val="50000"/>
                    <a:lumOff val="50000"/>
                  </a:schemeClr>
                </a:solidFill>
                <a:latin typeface="Nohemi Light" pitchFamily="2" charset="0"/>
              </a:rPr>
              <a:t>. </a:t>
            </a:r>
          </a:p>
        </p:txBody>
      </p:sp>
      <p:sp>
        <p:nvSpPr>
          <p:cNvPr id="9" name="TextBox 8">
            <a:extLst>
              <a:ext uri="{FF2B5EF4-FFF2-40B4-BE49-F238E27FC236}">
                <a16:creationId xmlns:a16="http://schemas.microsoft.com/office/drawing/2014/main" id="{AB5528E0-107E-0C68-0F54-305FE80CDC6B}"/>
              </a:ext>
            </a:extLst>
          </p:cNvPr>
          <p:cNvSpPr txBox="1"/>
          <p:nvPr/>
        </p:nvSpPr>
        <p:spPr>
          <a:xfrm>
            <a:off x="8996592" y="2001086"/>
            <a:ext cx="2344750" cy="338554"/>
          </a:xfrm>
          <a:prstGeom prst="rect">
            <a:avLst/>
          </a:prstGeom>
          <a:noFill/>
        </p:spPr>
        <p:txBody>
          <a:bodyPr wrap="square" rtlCol="0">
            <a:spAutoFit/>
          </a:bodyPr>
          <a:lstStyle>
            <a:defPPr>
              <a:defRPr lang="en-US"/>
            </a:defPPr>
            <a:lvl1pPr>
              <a:defRPr sz="1600">
                <a:solidFill>
                  <a:schemeClr val="tx2"/>
                </a:solidFill>
                <a:latin typeface="+mj-lt"/>
                <a:cs typeface="Space Grotesk SemiBold" pitchFamily="2" charset="0"/>
              </a:defRPr>
            </a:lvl1pPr>
          </a:lstStyle>
          <a:p>
            <a:r>
              <a:rPr lang="id-ID" dirty="0">
                <a:solidFill>
                  <a:schemeClr val="tx1"/>
                </a:solidFill>
                <a:latin typeface="Nohemi Light" pitchFamily="2" charset="0"/>
              </a:rPr>
              <a:t>Your Text Here</a:t>
            </a:r>
            <a:endParaRPr lang="en-ID" dirty="0">
              <a:solidFill>
                <a:schemeClr val="tx1"/>
              </a:solidFill>
              <a:latin typeface="Nohemi Light" pitchFamily="2" charset="0"/>
            </a:endParaRPr>
          </a:p>
        </p:txBody>
      </p:sp>
      <p:grpSp>
        <p:nvGrpSpPr>
          <p:cNvPr id="52" name="Group 51">
            <a:extLst>
              <a:ext uri="{FF2B5EF4-FFF2-40B4-BE49-F238E27FC236}">
                <a16:creationId xmlns:a16="http://schemas.microsoft.com/office/drawing/2014/main" id="{FFA689F6-0FCC-F4F4-E7A6-F7B825F51DBC}"/>
              </a:ext>
            </a:extLst>
          </p:cNvPr>
          <p:cNvGrpSpPr/>
          <p:nvPr/>
        </p:nvGrpSpPr>
        <p:grpSpPr>
          <a:xfrm>
            <a:off x="8364646" y="1934143"/>
            <a:ext cx="472440" cy="472440"/>
            <a:chOff x="8112793" y="2628236"/>
            <a:chExt cx="472440" cy="472440"/>
          </a:xfrm>
        </p:grpSpPr>
        <p:sp>
          <p:nvSpPr>
            <p:cNvPr id="51" name="Rectangle: Rounded Corners 50">
              <a:extLst>
                <a:ext uri="{FF2B5EF4-FFF2-40B4-BE49-F238E27FC236}">
                  <a16:creationId xmlns:a16="http://schemas.microsoft.com/office/drawing/2014/main" id="{ED97AF7A-FB60-B6D0-2571-4F8488CB81B7}"/>
                </a:ext>
              </a:extLst>
            </p:cNvPr>
            <p:cNvSpPr/>
            <p:nvPr/>
          </p:nvSpPr>
          <p:spPr>
            <a:xfrm>
              <a:off x="8112793" y="2628236"/>
              <a:ext cx="472440" cy="472440"/>
            </a:xfrm>
            <a:prstGeom prst="roundRect">
              <a:avLst>
                <a:gd name="adj" fmla="val 2876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ohemi Light" pitchFamily="2" charset="0"/>
              </a:endParaRPr>
            </a:p>
          </p:txBody>
        </p:sp>
        <p:pic>
          <p:nvPicPr>
            <p:cNvPr id="55" name="Graphic 54">
              <a:extLst>
                <a:ext uri="{FF2B5EF4-FFF2-40B4-BE49-F238E27FC236}">
                  <a16:creationId xmlns:a16="http://schemas.microsoft.com/office/drawing/2014/main" id="{1AC84795-BDFC-997B-E9C8-2C1CEDC1B2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57573" y="2773016"/>
              <a:ext cx="182880" cy="182880"/>
            </a:xfrm>
            <a:prstGeom prst="rect">
              <a:avLst/>
            </a:prstGeom>
          </p:spPr>
        </p:pic>
      </p:grpSp>
      <p:sp>
        <p:nvSpPr>
          <p:cNvPr id="70" name="TextBox 69">
            <a:extLst>
              <a:ext uri="{FF2B5EF4-FFF2-40B4-BE49-F238E27FC236}">
                <a16:creationId xmlns:a16="http://schemas.microsoft.com/office/drawing/2014/main" id="{62E4E04C-40F9-B410-D907-8574209FB1D2}"/>
              </a:ext>
            </a:extLst>
          </p:cNvPr>
          <p:cNvSpPr txBox="1"/>
          <p:nvPr/>
        </p:nvSpPr>
        <p:spPr>
          <a:xfrm>
            <a:off x="704604" y="2345655"/>
            <a:ext cx="2490804" cy="626325"/>
          </a:xfrm>
          <a:prstGeom prst="rect">
            <a:avLst/>
          </a:prstGeom>
          <a:noFill/>
        </p:spPr>
        <p:txBody>
          <a:bodyPr wrap="square" rtlCol="0">
            <a:spAutoFit/>
          </a:bodyPr>
          <a:lstStyle/>
          <a:p>
            <a:pPr algn="r">
              <a:lnSpc>
                <a:spcPct val="130000"/>
              </a:lnSpc>
            </a:pPr>
            <a:r>
              <a:rPr lang="en-US" sz="1400" dirty="0">
                <a:solidFill>
                  <a:schemeClr val="tx1">
                    <a:lumMod val="50000"/>
                    <a:lumOff val="50000"/>
                  </a:schemeClr>
                </a:solidFill>
                <a:latin typeface="Nohemi Light" pitchFamily="2" charset="0"/>
              </a:rPr>
              <a:t>Lorem ipsum dolor sit, </a:t>
            </a:r>
            <a:r>
              <a:rPr lang="en-US" sz="1400" dirty="0" err="1">
                <a:solidFill>
                  <a:schemeClr val="tx1">
                    <a:lumMod val="50000"/>
                    <a:lumOff val="50000"/>
                  </a:schemeClr>
                </a:solidFill>
                <a:latin typeface="Nohemi Light" pitchFamily="2" charset="0"/>
              </a:rPr>
              <a:t>consectetuer</a:t>
            </a:r>
            <a:r>
              <a:rPr lang="en-US" sz="1400" dirty="0">
                <a:solidFill>
                  <a:schemeClr val="tx1">
                    <a:lumMod val="50000"/>
                    <a:lumOff val="50000"/>
                  </a:schemeClr>
                </a:solidFill>
                <a:latin typeface="Nohemi Light" pitchFamily="2" charset="0"/>
              </a:rPr>
              <a:t> </a:t>
            </a:r>
            <a:r>
              <a:rPr lang="en-US" sz="1400" dirty="0" err="1">
                <a:solidFill>
                  <a:schemeClr val="tx1">
                    <a:lumMod val="50000"/>
                    <a:lumOff val="50000"/>
                  </a:schemeClr>
                </a:solidFill>
                <a:latin typeface="Nohemi Light" pitchFamily="2" charset="0"/>
              </a:rPr>
              <a:t>adipiscing</a:t>
            </a:r>
            <a:r>
              <a:rPr lang="en-US" sz="1400" dirty="0">
                <a:solidFill>
                  <a:schemeClr val="tx1">
                    <a:lumMod val="50000"/>
                    <a:lumOff val="50000"/>
                  </a:schemeClr>
                </a:solidFill>
                <a:latin typeface="Nohemi Light" pitchFamily="2" charset="0"/>
              </a:rPr>
              <a:t> </a:t>
            </a:r>
            <a:r>
              <a:rPr lang="en-US" sz="1400" dirty="0" err="1">
                <a:solidFill>
                  <a:schemeClr val="tx1">
                    <a:lumMod val="50000"/>
                    <a:lumOff val="50000"/>
                  </a:schemeClr>
                </a:solidFill>
                <a:latin typeface="Nohemi Light" pitchFamily="2" charset="0"/>
              </a:rPr>
              <a:t>elit</a:t>
            </a:r>
            <a:r>
              <a:rPr lang="en-US" sz="1400" dirty="0">
                <a:solidFill>
                  <a:schemeClr val="tx1">
                    <a:lumMod val="50000"/>
                    <a:lumOff val="50000"/>
                  </a:schemeClr>
                </a:solidFill>
                <a:latin typeface="Nohemi Light" pitchFamily="2" charset="0"/>
              </a:rPr>
              <a:t>. </a:t>
            </a:r>
          </a:p>
        </p:txBody>
      </p:sp>
      <p:sp>
        <p:nvSpPr>
          <p:cNvPr id="71" name="TextBox 70">
            <a:extLst>
              <a:ext uri="{FF2B5EF4-FFF2-40B4-BE49-F238E27FC236}">
                <a16:creationId xmlns:a16="http://schemas.microsoft.com/office/drawing/2014/main" id="{FC567FD7-62CE-04DD-A15F-CF19D63CB803}"/>
              </a:ext>
            </a:extLst>
          </p:cNvPr>
          <p:cNvSpPr txBox="1"/>
          <p:nvPr/>
        </p:nvSpPr>
        <p:spPr>
          <a:xfrm>
            <a:off x="850658" y="2001086"/>
            <a:ext cx="2344750" cy="338554"/>
          </a:xfrm>
          <a:prstGeom prst="rect">
            <a:avLst/>
          </a:prstGeom>
          <a:noFill/>
        </p:spPr>
        <p:txBody>
          <a:bodyPr wrap="square" rtlCol="0">
            <a:spAutoFit/>
          </a:bodyPr>
          <a:lstStyle>
            <a:defPPr>
              <a:defRPr lang="en-US"/>
            </a:defPPr>
            <a:lvl1pPr>
              <a:defRPr sz="1600">
                <a:solidFill>
                  <a:schemeClr val="tx2"/>
                </a:solidFill>
                <a:latin typeface="+mj-lt"/>
                <a:cs typeface="Space Grotesk SemiBold" pitchFamily="2" charset="0"/>
              </a:defRPr>
            </a:lvl1pPr>
          </a:lstStyle>
          <a:p>
            <a:pPr algn="r"/>
            <a:r>
              <a:rPr lang="id-ID" dirty="0">
                <a:solidFill>
                  <a:schemeClr val="tx1"/>
                </a:solidFill>
                <a:latin typeface="Nohemi Light" pitchFamily="2" charset="0"/>
              </a:rPr>
              <a:t>Your Text Here</a:t>
            </a:r>
            <a:endParaRPr lang="en-ID" dirty="0">
              <a:solidFill>
                <a:schemeClr val="tx1"/>
              </a:solidFill>
              <a:latin typeface="Nohemi Light" pitchFamily="2" charset="0"/>
            </a:endParaRPr>
          </a:p>
        </p:txBody>
      </p:sp>
      <p:sp>
        <p:nvSpPr>
          <p:cNvPr id="73" name="Rectangle: Rounded Corners 72">
            <a:extLst>
              <a:ext uri="{FF2B5EF4-FFF2-40B4-BE49-F238E27FC236}">
                <a16:creationId xmlns:a16="http://schemas.microsoft.com/office/drawing/2014/main" id="{B8AECB44-7F96-A9B3-20CA-4725C4DE5516}"/>
              </a:ext>
            </a:extLst>
          </p:cNvPr>
          <p:cNvSpPr/>
          <p:nvPr/>
        </p:nvSpPr>
        <p:spPr>
          <a:xfrm>
            <a:off x="3354914" y="1934143"/>
            <a:ext cx="472440" cy="472440"/>
          </a:xfrm>
          <a:prstGeom prst="roundRect">
            <a:avLst>
              <a:gd name="adj" fmla="val 2876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ohemi Light" pitchFamily="2" charset="0"/>
            </a:endParaRPr>
          </a:p>
        </p:txBody>
      </p:sp>
      <p:sp>
        <p:nvSpPr>
          <p:cNvPr id="65" name="TextBox 64">
            <a:extLst>
              <a:ext uri="{FF2B5EF4-FFF2-40B4-BE49-F238E27FC236}">
                <a16:creationId xmlns:a16="http://schemas.microsoft.com/office/drawing/2014/main" id="{EFAB7B77-A317-4F65-D1FE-E188B259538E}"/>
              </a:ext>
            </a:extLst>
          </p:cNvPr>
          <p:cNvSpPr txBox="1"/>
          <p:nvPr/>
        </p:nvSpPr>
        <p:spPr>
          <a:xfrm>
            <a:off x="704604" y="4372938"/>
            <a:ext cx="2490804" cy="626325"/>
          </a:xfrm>
          <a:prstGeom prst="rect">
            <a:avLst/>
          </a:prstGeom>
          <a:noFill/>
        </p:spPr>
        <p:txBody>
          <a:bodyPr wrap="square" rtlCol="0">
            <a:spAutoFit/>
          </a:bodyPr>
          <a:lstStyle/>
          <a:p>
            <a:pPr algn="r">
              <a:lnSpc>
                <a:spcPct val="130000"/>
              </a:lnSpc>
            </a:pPr>
            <a:r>
              <a:rPr lang="en-US" sz="1400" dirty="0">
                <a:solidFill>
                  <a:schemeClr val="tx1">
                    <a:lumMod val="50000"/>
                    <a:lumOff val="50000"/>
                  </a:schemeClr>
                </a:solidFill>
                <a:latin typeface="Nohemi Light" pitchFamily="2" charset="0"/>
              </a:rPr>
              <a:t>Lorem ipsum dolor sit, </a:t>
            </a:r>
            <a:r>
              <a:rPr lang="en-US" sz="1400" dirty="0" err="1">
                <a:solidFill>
                  <a:schemeClr val="tx1">
                    <a:lumMod val="50000"/>
                    <a:lumOff val="50000"/>
                  </a:schemeClr>
                </a:solidFill>
                <a:latin typeface="Nohemi Light" pitchFamily="2" charset="0"/>
              </a:rPr>
              <a:t>consectetuer</a:t>
            </a:r>
            <a:r>
              <a:rPr lang="en-US" sz="1400" dirty="0">
                <a:solidFill>
                  <a:schemeClr val="tx1">
                    <a:lumMod val="50000"/>
                    <a:lumOff val="50000"/>
                  </a:schemeClr>
                </a:solidFill>
                <a:latin typeface="Nohemi Light" pitchFamily="2" charset="0"/>
              </a:rPr>
              <a:t> </a:t>
            </a:r>
            <a:r>
              <a:rPr lang="en-US" sz="1400" dirty="0" err="1">
                <a:solidFill>
                  <a:schemeClr val="tx1">
                    <a:lumMod val="50000"/>
                    <a:lumOff val="50000"/>
                  </a:schemeClr>
                </a:solidFill>
                <a:latin typeface="Nohemi Light" pitchFamily="2" charset="0"/>
              </a:rPr>
              <a:t>adipiscing</a:t>
            </a:r>
            <a:r>
              <a:rPr lang="en-US" sz="1400" dirty="0">
                <a:solidFill>
                  <a:schemeClr val="tx1">
                    <a:lumMod val="50000"/>
                    <a:lumOff val="50000"/>
                  </a:schemeClr>
                </a:solidFill>
                <a:latin typeface="Nohemi Light" pitchFamily="2" charset="0"/>
              </a:rPr>
              <a:t> </a:t>
            </a:r>
            <a:r>
              <a:rPr lang="en-US" sz="1400" dirty="0" err="1">
                <a:solidFill>
                  <a:schemeClr val="tx1">
                    <a:lumMod val="50000"/>
                    <a:lumOff val="50000"/>
                  </a:schemeClr>
                </a:solidFill>
                <a:latin typeface="Nohemi Light" pitchFamily="2" charset="0"/>
              </a:rPr>
              <a:t>elit</a:t>
            </a:r>
            <a:r>
              <a:rPr lang="en-US" sz="1400" dirty="0">
                <a:solidFill>
                  <a:schemeClr val="tx1">
                    <a:lumMod val="50000"/>
                    <a:lumOff val="50000"/>
                  </a:schemeClr>
                </a:solidFill>
                <a:latin typeface="Nohemi Light" pitchFamily="2" charset="0"/>
              </a:rPr>
              <a:t>. </a:t>
            </a:r>
          </a:p>
        </p:txBody>
      </p:sp>
      <p:sp>
        <p:nvSpPr>
          <p:cNvPr id="66" name="TextBox 65">
            <a:extLst>
              <a:ext uri="{FF2B5EF4-FFF2-40B4-BE49-F238E27FC236}">
                <a16:creationId xmlns:a16="http://schemas.microsoft.com/office/drawing/2014/main" id="{51503B7A-E000-F43E-2F16-FEE773465E6A}"/>
              </a:ext>
            </a:extLst>
          </p:cNvPr>
          <p:cNvSpPr txBox="1"/>
          <p:nvPr/>
        </p:nvSpPr>
        <p:spPr>
          <a:xfrm>
            <a:off x="850658" y="4028369"/>
            <a:ext cx="2344750" cy="338554"/>
          </a:xfrm>
          <a:prstGeom prst="rect">
            <a:avLst/>
          </a:prstGeom>
          <a:noFill/>
        </p:spPr>
        <p:txBody>
          <a:bodyPr wrap="square" rtlCol="0">
            <a:spAutoFit/>
          </a:bodyPr>
          <a:lstStyle>
            <a:defPPr>
              <a:defRPr lang="en-US"/>
            </a:defPPr>
            <a:lvl1pPr>
              <a:defRPr sz="1600">
                <a:solidFill>
                  <a:schemeClr val="tx2"/>
                </a:solidFill>
                <a:latin typeface="+mj-lt"/>
                <a:cs typeface="Space Grotesk SemiBold" pitchFamily="2" charset="0"/>
              </a:defRPr>
            </a:lvl1pPr>
          </a:lstStyle>
          <a:p>
            <a:pPr algn="r"/>
            <a:r>
              <a:rPr lang="id-ID" dirty="0">
                <a:solidFill>
                  <a:schemeClr val="tx1"/>
                </a:solidFill>
                <a:latin typeface="Nohemi Light" pitchFamily="2" charset="0"/>
              </a:rPr>
              <a:t>Your Text Here</a:t>
            </a:r>
            <a:endParaRPr lang="en-ID" dirty="0">
              <a:solidFill>
                <a:schemeClr val="tx1"/>
              </a:solidFill>
              <a:latin typeface="Nohemi Light" pitchFamily="2" charset="0"/>
            </a:endParaRPr>
          </a:p>
        </p:txBody>
      </p:sp>
      <p:grpSp>
        <p:nvGrpSpPr>
          <p:cNvPr id="77" name="Group 76">
            <a:extLst>
              <a:ext uri="{FF2B5EF4-FFF2-40B4-BE49-F238E27FC236}">
                <a16:creationId xmlns:a16="http://schemas.microsoft.com/office/drawing/2014/main" id="{ECB44EFA-53F8-4DC0-B00C-FF64FF296F8A}"/>
              </a:ext>
            </a:extLst>
          </p:cNvPr>
          <p:cNvGrpSpPr/>
          <p:nvPr/>
        </p:nvGrpSpPr>
        <p:grpSpPr>
          <a:xfrm>
            <a:off x="3354914" y="2078923"/>
            <a:ext cx="472440" cy="2354943"/>
            <a:chOff x="3427304" y="2894046"/>
            <a:chExt cx="472440" cy="2354943"/>
          </a:xfrm>
        </p:grpSpPr>
        <p:sp>
          <p:nvSpPr>
            <p:cNvPr id="68" name="Rectangle: Rounded Corners 67">
              <a:extLst>
                <a:ext uri="{FF2B5EF4-FFF2-40B4-BE49-F238E27FC236}">
                  <a16:creationId xmlns:a16="http://schemas.microsoft.com/office/drawing/2014/main" id="{436A39E8-C94D-33FC-186B-BD0DC2386B8F}"/>
                </a:ext>
              </a:extLst>
            </p:cNvPr>
            <p:cNvSpPr/>
            <p:nvPr/>
          </p:nvSpPr>
          <p:spPr>
            <a:xfrm>
              <a:off x="3427304" y="4776549"/>
              <a:ext cx="472440" cy="472440"/>
            </a:xfrm>
            <a:prstGeom prst="roundRect">
              <a:avLst>
                <a:gd name="adj" fmla="val 2876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ohemi Light" pitchFamily="2" charset="0"/>
              </a:endParaRPr>
            </a:p>
          </p:txBody>
        </p:sp>
        <p:pic>
          <p:nvPicPr>
            <p:cNvPr id="50" name="Graphic 49">
              <a:extLst>
                <a:ext uri="{FF2B5EF4-FFF2-40B4-BE49-F238E27FC236}">
                  <a16:creationId xmlns:a16="http://schemas.microsoft.com/office/drawing/2014/main" id="{6CB5EF4C-9C0A-0067-03EE-2C29D8E418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72084" y="2894046"/>
              <a:ext cx="182880" cy="182880"/>
            </a:xfrm>
            <a:prstGeom prst="rect">
              <a:avLst/>
            </a:prstGeom>
          </p:spPr>
        </p:pic>
      </p:grpSp>
      <p:sp>
        <p:nvSpPr>
          <p:cNvPr id="56" name="TextBox 55">
            <a:extLst>
              <a:ext uri="{FF2B5EF4-FFF2-40B4-BE49-F238E27FC236}">
                <a16:creationId xmlns:a16="http://schemas.microsoft.com/office/drawing/2014/main" id="{6B3970DE-CF2A-B4AF-99AB-A79DD88585AF}"/>
              </a:ext>
            </a:extLst>
          </p:cNvPr>
          <p:cNvSpPr txBox="1"/>
          <p:nvPr/>
        </p:nvSpPr>
        <p:spPr>
          <a:xfrm>
            <a:off x="8996592" y="4372938"/>
            <a:ext cx="2509608" cy="626325"/>
          </a:xfrm>
          <a:prstGeom prst="rect">
            <a:avLst/>
          </a:prstGeom>
          <a:noFill/>
        </p:spPr>
        <p:txBody>
          <a:bodyPr wrap="square" rtlCol="0">
            <a:spAutoFit/>
          </a:bodyPr>
          <a:lstStyle/>
          <a:p>
            <a:pPr>
              <a:lnSpc>
                <a:spcPct val="130000"/>
              </a:lnSpc>
            </a:pPr>
            <a:r>
              <a:rPr lang="en-US" sz="1400" dirty="0">
                <a:solidFill>
                  <a:schemeClr val="tx1">
                    <a:lumMod val="50000"/>
                    <a:lumOff val="50000"/>
                  </a:schemeClr>
                </a:solidFill>
                <a:latin typeface="Nohemi Light" pitchFamily="2" charset="0"/>
              </a:rPr>
              <a:t>Lorem ipsum dolor sit, </a:t>
            </a:r>
            <a:r>
              <a:rPr lang="en-US" sz="1400" dirty="0" err="1">
                <a:solidFill>
                  <a:schemeClr val="tx1">
                    <a:lumMod val="50000"/>
                    <a:lumOff val="50000"/>
                  </a:schemeClr>
                </a:solidFill>
                <a:latin typeface="Nohemi Light" pitchFamily="2" charset="0"/>
              </a:rPr>
              <a:t>consectetuer</a:t>
            </a:r>
            <a:r>
              <a:rPr lang="en-US" sz="1400" dirty="0">
                <a:solidFill>
                  <a:schemeClr val="tx1">
                    <a:lumMod val="50000"/>
                    <a:lumOff val="50000"/>
                  </a:schemeClr>
                </a:solidFill>
                <a:latin typeface="Nohemi Light" pitchFamily="2" charset="0"/>
              </a:rPr>
              <a:t> </a:t>
            </a:r>
            <a:r>
              <a:rPr lang="en-US" sz="1400" dirty="0" err="1">
                <a:solidFill>
                  <a:schemeClr val="tx1">
                    <a:lumMod val="50000"/>
                    <a:lumOff val="50000"/>
                  </a:schemeClr>
                </a:solidFill>
                <a:latin typeface="Nohemi Light" pitchFamily="2" charset="0"/>
              </a:rPr>
              <a:t>adipiscing</a:t>
            </a:r>
            <a:r>
              <a:rPr lang="en-US" sz="1400" dirty="0">
                <a:solidFill>
                  <a:schemeClr val="tx1">
                    <a:lumMod val="50000"/>
                    <a:lumOff val="50000"/>
                  </a:schemeClr>
                </a:solidFill>
                <a:latin typeface="Nohemi Light" pitchFamily="2" charset="0"/>
              </a:rPr>
              <a:t> </a:t>
            </a:r>
            <a:r>
              <a:rPr lang="en-US" sz="1400" dirty="0" err="1">
                <a:solidFill>
                  <a:schemeClr val="tx1">
                    <a:lumMod val="50000"/>
                    <a:lumOff val="50000"/>
                  </a:schemeClr>
                </a:solidFill>
                <a:latin typeface="Nohemi Light" pitchFamily="2" charset="0"/>
              </a:rPr>
              <a:t>elit</a:t>
            </a:r>
            <a:r>
              <a:rPr lang="en-US" sz="1400" dirty="0">
                <a:solidFill>
                  <a:schemeClr val="tx1">
                    <a:lumMod val="50000"/>
                    <a:lumOff val="50000"/>
                  </a:schemeClr>
                </a:solidFill>
                <a:latin typeface="Nohemi Light" pitchFamily="2" charset="0"/>
              </a:rPr>
              <a:t>. </a:t>
            </a:r>
          </a:p>
        </p:txBody>
      </p:sp>
      <p:sp>
        <p:nvSpPr>
          <p:cNvPr id="57" name="TextBox 56">
            <a:extLst>
              <a:ext uri="{FF2B5EF4-FFF2-40B4-BE49-F238E27FC236}">
                <a16:creationId xmlns:a16="http://schemas.microsoft.com/office/drawing/2014/main" id="{14D7630F-7CBB-9B29-85AD-12E449F521B4}"/>
              </a:ext>
            </a:extLst>
          </p:cNvPr>
          <p:cNvSpPr txBox="1"/>
          <p:nvPr/>
        </p:nvSpPr>
        <p:spPr>
          <a:xfrm>
            <a:off x="8996592" y="4028369"/>
            <a:ext cx="2344750" cy="338554"/>
          </a:xfrm>
          <a:prstGeom prst="rect">
            <a:avLst/>
          </a:prstGeom>
          <a:noFill/>
        </p:spPr>
        <p:txBody>
          <a:bodyPr wrap="square" rtlCol="0">
            <a:spAutoFit/>
          </a:bodyPr>
          <a:lstStyle>
            <a:defPPr>
              <a:defRPr lang="en-US"/>
            </a:defPPr>
            <a:lvl1pPr>
              <a:defRPr sz="1600">
                <a:solidFill>
                  <a:schemeClr val="tx2"/>
                </a:solidFill>
                <a:latin typeface="+mj-lt"/>
                <a:cs typeface="Space Grotesk SemiBold" pitchFamily="2" charset="0"/>
              </a:defRPr>
            </a:lvl1pPr>
          </a:lstStyle>
          <a:p>
            <a:r>
              <a:rPr lang="id-ID" dirty="0">
                <a:solidFill>
                  <a:schemeClr val="tx1"/>
                </a:solidFill>
                <a:latin typeface="Nohemi Light" pitchFamily="2" charset="0"/>
              </a:rPr>
              <a:t>Your Text Here</a:t>
            </a:r>
            <a:endParaRPr lang="en-ID" dirty="0">
              <a:solidFill>
                <a:schemeClr val="tx1"/>
              </a:solidFill>
              <a:latin typeface="Nohemi Light" pitchFamily="2" charset="0"/>
            </a:endParaRPr>
          </a:p>
        </p:txBody>
      </p:sp>
      <p:sp>
        <p:nvSpPr>
          <p:cNvPr id="59" name="Rectangle: Rounded Corners 58">
            <a:extLst>
              <a:ext uri="{FF2B5EF4-FFF2-40B4-BE49-F238E27FC236}">
                <a16:creationId xmlns:a16="http://schemas.microsoft.com/office/drawing/2014/main" id="{D8115E7C-9643-F7AF-74B6-5B1E090D7400}"/>
              </a:ext>
            </a:extLst>
          </p:cNvPr>
          <p:cNvSpPr/>
          <p:nvPr/>
        </p:nvSpPr>
        <p:spPr>
          <a:xfrm>
            <a:off x="8364646" y="3961426"/>
            <a:ext cx="472440" cy="472440"/>
          </a:xfrm>
          <a:prstGeom prst="roundRect">
            <a:avLst>
              <a:gd name="adj" fmla="val 2876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ohemi Light" pitchFamily="2" charset="0"/>
            </a:endParaRPr>
          </a:p>
        </p:txBody>
      </p:sp>
      <p:pic>
        <p:nvPicPr>
          <p:cNvPr id="10" name="Graphic 54">
            <a:extLst>
              <a:ext uri="{FF2B5EF4-FFF2-40B4-BE49-F238E27FC236}">
                <a16:creationId xmlns:a16="http://schemas.microsoft.com/office/drawing/2014/main" id="{2D2AA5DB-093C-6799-932B-60DFFAE24F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99694" y="4106206"/>
            <a:ext cx="182880" cy="182880"/>
          </a:xfrm>
          <a:prstGeom prst="rect">
            <a:avLst/>
          </a:prstGeom>
        </p:spPr>
      </p:pic>
      <p:pic>
        <p:nvPicPr>
          <p:cNvPr id="11" name="Graphic 49">
            <a:extLst>
              <a:ext uri="{FF2B5EF4-FFF2-40B4-BE49-F238E27FC236}">
                <a16:creationId xmlns:a16="http://schemas.microsoft.com/office/drawing/2014/main" id="{99869545-8130-ABF1-D1C4-CB4C951888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09426" y="4106206"/>
            <a:ext cx="182880" cy="182880"/>
          </a:xfrm>
          <a:prstGeom prst="rect">
            <a:avLst/>
          </a:prstGeom>
        </p:spPr>
      </p:pic>
    </p:spTree>
    <p:extLst>
      <p:ext uri="{BB962C8B-B14F-4D97-AF65-F5344CB8AC3E}">
        <p14:creationId xmlns:p14="http://schemas.microsoft.com/office/powerpoint/2010/main" val="4106234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2;p8">
            <a:extLst>
              <a:ext uri="{FF2B5EF4-FFF2-40B4-BE49-F238E27FC236}">
                <a16:creationId xmlns:a16="http://schemas.microsoft.com/office/drawing/2014/main" id="{C6E4CF06-DB8D-B9D6-B413-3C7D4E5102F5}"/>
              </a:ext>
            </a:extLst>
          </p:cNvPr>
          <p:cNvSpPr>
            <a:spLocks noGrp="1"/>
          </p:cNvSpPr>
          <p:nvPr>
            <p:ph type="pic" idx="2"/>
          </p:nvPr>
        </p:nvSpPr>
        <p:spPr>
          <a:xfrm>
            <a:off x="256673" y="199615"/>
            <a:ext cx="11678653" cy="6432884"/>
          </a:xfrm>
          <a:prstGeom prst="roundRect">
            <a:avLst>
              <a:gd name="adj" fmla="val 6070"/>
            </a:avLst>
          </a:prstGeom>
          <a:pattFill prst="pct60">
            <a:fgClr>
              <a:srgbClr val="F3F0ED"/>
            </a:fgClr>
            <a:bgClr>
              <a:schemeClr val="bg1"/>
            </a:bgClr>
          </a:pattFill>
          <a:ln>
            <a:noFill/>
          </a:ln>
        </p:spPr>
      </p:sp>
      <p:sp>
        <p:nvSpPr>
          <p:cNvPr id="17" name="Google Shape;547;p18">
            <a:extLst>
              <a:ext uri="{FF2B5EF4-FFF2-40B4-BE49-F238E27FC236}">
                <a16:creationId xmlns:a16="http://schemas.microsoft.com/office/drawing/2014/main" id="{0E24D17C-1CBC-1DCE-55DC-6CCD0D098DF6}"/>
              </a:ext>
            </a:extLst>
          </p:cNvPr>
          <p:cNvSpPr txBox="1"/>
          <p:nvPr/>
        </p:nvSpPr>
        <p:spPr>
          <a:xfrm>
            <a:off x="906442" y="2326685"/>
            <a:ext cx="6429228"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5400" dirty="0" err="1">
                <a:solidFill>
                  <a:schemeClr val="tx1"/>
                </a:solidFill>
                <a:latin typeface="Nohemi" pitchFamily="2" charset="0"/>
              </a:rPr>
              <a:t>add</a:t>
            </a:r>
            <a:r>
              <a:rPr lang="sk-SK" sz="5400" dirty="0">
                <a:solidFill>
                  <a:schemeClr val="tx1"/>
                </a:solidFill>
                <a:latin typeface="Nohemi" pitchFamily="2" charset="0"/>
              </a:rPr>
              <a:t> </a:t>
            </a:r>
            <a:r>
              <a:rPr lang="sk-SK" sz="5400" dirty="0" err="1">
                <a:solidFill>
                  <a:schemeClr val="tx1"/>
                </a:solidFill>
                <a:latin typeface="Nohemi" pitchFamily="2" charset="0"/>
              </a:rPr>
              <a:t>your</a:t>
            </a:r>
            <a:r>
              <a:rPr lang="sk-SK" sz="5400" dirty="0">
                <a:solidFill>
                  <a:schemeClr val="tx1"/>
                </a:solidFill>
                <a:latin typeface="Nohemi" pitchFamily="2" charset="0"/>
              </a:rPr>
              <a:t> </a:t>
            </a:r>
            <a:r>
              <a:rPr lang="sk-SK" sz="5400" dirty="0" err="1">
                <a:solidFill>
                  <a:schemeClr val="tx1"/>
                </a:solidFill>
                <a:latin typeface="Nohemi" pitchFamily="2" charset="0"/>
              </a:rPr>
              <a:t>heading</a:t>
            </a:r>
            <a:r>
              <a:rPr lang="sk-SK" sz="5400" dirty="0">
                <a:solidFill>
                  <a:schemeClr val="tx1"/>
                </a:solidFill>
                <a:latin typeface="Nohemi" pitchFamily="2" charset="0"/>
              </a:rPr>
              <a:t> text </a:t>
            </a:r>
            <a:r>
              <a:rPr lang="sk-SK" sz="5400" dirty="0" err="1">
                <a:solidFill>
                  <a:schemeClr val="tx1"/>
                </a:solidFill>
                <a:latin typeface="Nohemi" pitchFamily="2" charset="0"/>
              </a:rPr>
              <a:t>here</a:t>
            </a:r>
            <a:r>
              <a:rPr lang="sk-SK" sz="5400" dirty="0">
                <a:solidFill>
                  <a:schemeClr val="tx1"/>
                </a:solidFill>
                <a:latin typeface="Nohemi" pitchFamily="2" charset="0"/>
              </a:rPr>
              <a:t>...</a:t>
            </a:r>
          </a:p>
        </p:txBody>
      </p:sp>
      <p:pic>
        <p:nvPicPr>
          <p:cNvPr id="5" name="Obrázok 4">
            <a:extLst>
              <a:ext uri="{FF2B5EF4-FFF2-40B4-BE49-F238E27FC236}">
                <a16:creationId xmlns:a16="http://schemas.microsoft.com/office/drawing/2014/main" id="{F70D7096-9A34-9F1D-7C65-863939A80E17}"/>
              </a:ext>
            </a:extLst>
          </p:cNvPr>
          <p:cNvPicPr>
            <a:picLocks noChangeAspect="1"/>
          </p:cNvPicPr>
          <p:nvPr/>
        </p:nvPicPr>
        <p:blipFill>
          <a:blip r:embed="rId2"/>
          <a:stretch>
            <a:fillRect/>
          </a:stretch>
        </p:blipFill>
        <p:spPr>
          <a:xfrm>
            <a:off x="9284335" y="3887300"/>
            <a:ext cx="2499678" cy="3124597"/>
          </a:xfrm>
          <a:prstGeom prst="rect">
            <a:avLst/>
          </a:prstGeom>
        </p:spPr>
      </p:pic>
      <p:sp>
        <p:nvSpPr>
          <p:cNvPr id="6" name="BlokTextu 5">
            <a:extLst>
              <a:ext uri="{FF2B5EF4-FFF2-40B4-BE49-F238E27FC236}">
                <a16:creationId xmlns:a16="http://schemas.microsoft.com/office/drawing/2014/main" id="{32890BA0-A5B4-C4B3-C5FC-FF772CF880DD}"/>
              </a:ext>
            </a:extLst>
          </p:cNvPr>
          <p:cNvSpPr txBox="1"/>
          <p:nvPr/>
        </p:nvSpPr>
        <p:spPr>
          <a:xfrm>
            <a:off x="6911082" y="5722119"/>
            <a:ext cx="4722118" cy="625236"/>
          </a:xfrm>
          <a:prstGeom prst="rect">
            <a:avLst/>
          </a:prstGeom>
          <a:noFill/>
        </p:spPr>
        <p:txBody>
          <a:bodyPr wrap="square">
            <a:spAutoFit/>
          </a:bodyPr>
          <a:lstStyle/>
          <a:p>
            <a:pPr algn="r">
              <a:lnSpc>
                <a:spcPct val="150000"/>
              </a:lnSpc>
            </a:pPr>
            <a:r>
              <a:rPr lang="en-US" sz="800" dirty="0">
                <a:solidFill>
                  <a:schemeClr val="tx1"/>
                </a:solidFill>
                <a:latin typeface="Nohemi Light" pitchFamily="2" charset="0"/>
              </a:rPr>
              <a:t>Funded by the European Union. Views and opinions expressed are however those of the author(s) only and do not necessarily reflect those of the European Union or European Research Executive Agency (REA). Neither the European Union nor REA can be held responsible for them.</a:t>
            </a:r>
          </a:p>
        </p:txBody>
      </p:sp>
      <p:sp>
        <p:nvSpPr>
          <p:cNvPr id="7" name="BlokTextu 6">
            <a:extLst>
              <a:ext uri="{FF2B5EF4-FFF2-40B4-BE49-F238E27FC236}">
                <a16:creationId xmlns:a16="http://schemas.microsoft.com/office/drawing/2014/main" id="{D15AF7DF-BA5E-F9B0-CE3D-6DBF26405AC6}"/>
              </a:ext>
            </a:extLst>
          </p:cNvPr>
          <p:cNvSpPr txBox="1"/>
          <p:nvPr/>
        </p:nvSpPr>
        <p:spPr>
          <a:xfrm>
            <a:off x="6758682" y="510645"/>
            <a:ext cx="4722118" cy="296813"/>
          </a:xfrm>
          <a:prstGeom prst="rect">
            <a:avLst/>
          </a:prstGeom>
          <a:noFill/>
        </p:spPr>
        <p:txBody>
          <a:bodyPr wrap="square">
            <a:spAutoFit/>
          </a:bodyPr>
          <a:lstStyle/>
          <a:p>
            <a:pPr algn="r">
              <a:lnSpc>
                <a:spcPct val="150000"/>
              </a:lnSpc>
            </a:pPr>
            <a:r>
              <a:rPr lang="en-US" sz="1000" dirty="0">
                <a:solidFill>
                  <a:schemeClr val="tx1"/>
                </a:solidFill>
                <a:latin typeface="Nohemi Light" pitchFamily="2" charset="0"/>
              </a:rPr>
              <a:t>DD/MM/YY</a:t>
            </a:r>
          </a:p>
        </p:txBody>
      </p:sp>
      <p:sp>
        <p:nvSpPr>
          <p:cNvPr id="8" name="BlokTextu 7">
            <a:extLst>
              <a:ext uri="{FF2B5EF4-FFF2-40B4-BE49-F238E27FC236}">
                <a16:creationId xmlns:a16="http://schemas.microsoft.com/office/drawing/2014/main" id="{9FCEE53A-922D-8361-B226-09BC10A4CF73}"/>
              </a:ext>
            </a:extLst>
          </p:cNvPr>
          <p:cNvSpPr txBox="1"/>
          <p:nvPr/>
        </p:nvSpPr>
        <p:spPr>
          <a:xfrm>
            <a:off x="931842" y="4080971"/>
            <a:ext cx="4722118" cy="614655"/>
          </a:xfrm>
          <a:prstGeom prst="rect">
            <a:avLst/>
          </a:prstGeom>
          <a:noFill/>
        </p:spPr>
        <p:txBody>
          <a:bodyPr wrap="square">
            <a:spAutoFit/>
          </a:bodyPr>
          <a:lstStyle/>
          <a:p>
            <a:pPr>
              <a:lnSpc>
                <a:spcPct val="150000"/>
              </a:lnSpc>
            </a:pPr>
            <a:r>
              <a:rPr lang="en-US" sz="1200" dirty="0">
                <a:solidFill>
                  <a:schemeClr val="tx1"/>
                </a:solidFill>
                <a:latin typeface="Nohemi Light" pitchFamily="2" charset="0"/>
              </a:rPr>
              <a:t>Entity : [insert your text] </a:t>
            </a:r>
          </a:p>
          <a:p>
            <a:pPr>
              <a:lnSpc>
                <a:spcPct val="150000"/>
              </a:lnSpc>
            </a:pPr>
            <a:r>
              <a:rPr lang="en-US" sz="1200" dirty="0">
                <a:solidFill>
                  <a:schemeClr val="tx1"/>
                </a:solidFill>
                <a:latin typeface="Nohemi Light" pitchFamily="2" charset="0"/>
              </a:rPr>
              <a:t>Title: [insert your text]</a:t>
            </a:r>
          </a:p>
        </p:txBody>
      </p:sp>
      <p:pic>
        <p:nvPicPr>
          <p:cNvPr id="33" name="Obrázok 32">
            <a:extLst>
              <a:ext uri="{FF2B5EF4-FFF2-40B4-BE49-F238E27FC236}">
                <a16:creationId xmlns:a16="http://schemas.microsoft.com/office/drawing/2014/main" id="{44E55C5C-FFEC-76E0-9890-40EE1472849B}"/>
              </a:ext>
            </a:extLst>
          </p:cNvPr>
          <p:cNvPicPr>
            <a:picLocks noChangeAspect="1"/>
          </p:cNvPicPr>
          <p:nvPr/>
        </p:nvPicPr>
        <p:blipFill>
          <a:blip r:embed="rId3"/>
          <a:stretch>
            <a:fillRect/>
          </a:stretch>
        </p:blipFill>
        <p:spPr>
          <a:xfrm>
            <a:off x="931842" y="479279"/>
            <a:ext cx="459997" cy="358082"/>
          </a:xfrm>
          <a:prstGeom prst="rect">
            <a:avLst/>
          </a:prstGeom>
        </p:spPr>
      </p:pic>
    </p:spTree>
    <p:extLst>
      <p:ext uri="{BB962C8B-B14F-4D97-AF65-F5344CB8AC3E}">
        <p14:creationId xmlns:p14="http://schemas.microsoft.com/office/powerpoint/2010/main" val="671598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CCD30E8D-D4BF-1180-8405-C666983B7EFA}"/>
              </a:ext>
            </a:extLst>
          </p:cNvPr>
          <p:cNvGrpSpPr/>
          <p:nvPr/>
        </p:nvGrpSpPr>
        <p:grpSpPr>
          <a:xfrm>
            <a:off x="7883602" y="2825884"/>
            <a:ext cx="3628367" cy="1206232"/>
            <a:chOff x="6762550" y="995680"/>
            <a:chExt cx="3628367" cy="1206232"/>
          </a:xfrm>
        </p:grpSpPr>
        <p:sp>
          <p:nvSpPr>
            <p:cNvPr id="63" name="Rectangle: Rounded Corners 62">
              <a:extLst>
                <a:ext uri="{FF2B5EF4-FFF2-40B4-BE49-F238E27FC236}">
                  <a16:creationId xmlns:a16="http://schemas.microsoft.com/office/drawing/2014/main" id="{A77BC992-630C-1454-D0A4-8C8FE83CE893}"/>
                </a:ext>
              </a:extLst>
            </p:cNvPr>
            <p:cNvSpPr/>
            <p:nvPr/>
          </p:nvSpPr>
          <p:spPr>
            <a:xfrm>
              <a:off x="6762550" y="995680"/>
              <a:ext cx="3628367" cy="1206232"/>
            </a:xfrm>
            <a:prstGeom prst="roundRect">
              <a:avLst>
                <a:gd name="adj" fmla="val 16850"/>
              </a:avLst>
            </a:prstGeom>
            <a:solidFill>
              <a:srgbClr val="787874"/>
            </a:solidFill>
            <a:ln>
              <a:noFill/>
            </a:ln>
            <a:effectLst>
              <a:outerShdw blurRad="50800" dist="38100" dir="5400000" algn="t" rotWithShape="0">
                <a:prstClr val="black">
                  <a:alpha val="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latin typeface="Nohemi Light" pitchFamily="2" charset="0"/>
              </a:endParaRPr>
            </a:p>
          </p:txBody>
        </p:sp>
        <p:grpSp>
          <p:nvGrpSpPr>
            <p:cNvPr id="64" name="Group 63">
              <a:extLst>
                <a:ext uri="{FF2B5EF4-FFF2-40B4-BE49-F238E27FC236}">
                  <a16:creationId xmlns:a16="http://schemas.microsoft.com/office/drawing/2014/main" id="{2A066001-E6D8-CB6B-48B7-1D057265733B}"/>
                </a:ext>
              </a:extLst>
            </p:cNvPr>
            <p:cNvGrpSpPr/>
            <p:nvPr/>
          </p:nvGrpSpPr>
          <p:grpSpPr>
            <a:xfrm>
              <a:off x="7007756" y="1160119"/>
              <a:ext cx="3137954" cy="877354"/>
              <a:chOff x="7093987" y="1160119"/>
              <a:chExt cx="3137954" cy="877354"/>
            </a:xfrm>
          </p:grpSpPr>
          <p:grpSp>
            <p:nvGrpSpPr>
              <p:cNvPr id="65" name="Group 64">
                <a:extLst>
                  <a:ext uri="{FF2B5EF4-FFF2-40B4-BE49-F238E27FC236}">
                    <a16:creationId xmlns:a16="http://schemas.microsoft.com/office/drawing/2014/main" id="{776EF98E-BC51-6E90-7B0E-6BB526B0E94A}"/>
                  </a:ext>
                </a:extLst>
              </p:cNvPr>
              <p:cNvGrpSpPr/>
              <p:nvPr/>
            </p:nvGrpSpPr>
            <p:grpSpPr>
              <a:xfrm>
                <a:off x="7093987" y="1160119"/>
                <a:ext cx="877354" cy="877354"/>
                <a:chOff x="7093987" y="1190206"/>
                <a:chExt cx="877354" cy="877354"/>
              </a:xfrm>
            </p:grpSpPr>
            <p:grpSp>
              <p:nvGrpSpPr>
                <p:cNvPr id="69" name="Group 68">
                  <a:extLst>
                    <a:ext uri="{FF2B5EF4-FFF2-40B4-BE49-F238E27FC236}">
                      <a16:creationId xmlns:a16="http://schemas.microsoft.com/office/drawing/2014/main" id="{20CA4266-7828-B420-E6BE-675685E77D2E}"/>
                    </a:ext>
                  </a:extLst>
                </p:cNvPr>
                <p:cNvGrpSpPr/>
                <p:nvPr/>
              </p:nvGrpSpPr>
              <p:grpSpPr>
                <a:xfrm>
                  <a:off x="7093987" y="1190206"/>
                  <a:ext cx="877354" cy="877354"/>
                  <a:chOff x="8690581" y="2422078"/>
                  <a:chExt cx="1471520" cy="1471520"/>
                </a:xfrm>
              </p:grpSpPr>
              <p:sp>
                <p:nvSpPr>
                  <p:cNvPr id="73" name="Arc 72">
                    <a:extLst>
                      <a:ext uri="{FF2B5EF4-FFF2-40B4-BE49-F238E27FC236}">
                        <a16:creationId xmlns:a16="http://schemas.microsoft.com/office/drawing/2014/main" id="{4489B94F-4CD5-D3F4-4C88-85CACAE88879}"/>
                      </a:ext>
                    </a:extLst>
                  </p:cNvPr>
                  <p:cNvSpPr/>
                  <p:nvPr/>
                </p:nvSpPr>
                <p:spPr>
                  <a:xfrm>
                    <a:off x="8690581" y="2422078"/>
                    <a:ext cx="1471520" cy="1471520"/>
                  </a:xfrm>
                  <a:prstGeom prst="arc">
                    <a:avLst>
                      <a:gd name="adj1" fmla="val 3178678"/>
                      <a:gd name="adj2" fmla="val 15070523"/>
                    </a:avLst>
                  </a:prstGeom>
                  <a:ln w="47625" cap="sq">
                    <a:solidFill>
                      <a:srgbClr val="F6EE72"/>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latin typeface="Nohemi Light" pitchFamily="2" charset="0"/>
                    </a:endParaRPr>
                  </a:p>
                </p:txBody>
              </p:sp>
              <p:sp>
                <p:nvSpPr>
                  <p:cNvPr id="74" name="Oval 73">
                    <a:extLst>
                      <a:ext uri="{FF2B5EF4-FFF2-40B4-BE49-F238E27FC236}">
                        <a16:creationId xmlns:a16="http://schemas.microsoft.com/office/drawing/2014/main" id="{24A18DBB-8D02-5FEC-6741-73C056C4C981}"/>
                      </a:ext>
                    </a:extLst>
                  </p:cNvPr>
                  <p:cNvSpPr/>
                  <p:nvPr/>
                </p:nvSpPr>
                <p:spPr>
                  <a:xfrm>
                    <a:off x="8798100" y="2523376"/>
                    <a:ext cx="1268925" cy="1268924"/>
                  </a:xfrm>
                  <a:prstGeom prst="ellipse">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Nohemi Light" pitchFamily="2" charset="0"/>
                    </a:endParaRPr>
                  </a:p>
                </p:txBody>
              </p:sp>
            </p:grpSp>
            <p:sp>
              <p:nvSpPr>
                <p:cNvPr id="71" name="TextBox 70">
                  <a:extLst>
                    <a:ext uri="{FF2B5EF4-FFF2-40B4-BE49-F238E27FC236}">
                      <a16:creationId xmlns:a16="http://schemas.microsoft.com/office/drawing/2014/main" id="{BCE79F7F-ECF3-5E83-1264-E18EFBBBCB06}"/>
                    </a:ext>
                  </a:extLst>
                </p:cNvPr>
                <p:cNvSpPr txBox="1"/>
                <p:nvPr/>
              </p:nvSpPr>
              <p:spPr>
                <a:xfrm>
                  <a:off x="7130171" y="1497670"/>
                  <a:ext cx="804986" cy="291362"/>
                </a:xfrm>
                <a:prstGeom prst="rect">
                  <a:avLst/>
                </a:prstGeom>
                <a:noFill/>
              </p:spPr>
              <p:txBody>
                <a:bodyPr wrap="square" rtlCol="0">
                  <a:spAutoFit/>
                </a:bodyPr>
                <a:lstStyle/>
                <a:p>
                  <a:pPr algn="ctr">
                    <a:lnSpc>
                      <a:spcPct val="80000"/>
                    </a:lnSpc>
                  </a:pPr>
                  <a:r>
                    <a:rPr lang="en-US" sz="1600" dirty="0">
                      <a:solidFill>
                        <a:schemeClr val="accent2"/>
                      </a:solidFill>
                      <a:latin typeface="Nohemi" pitchFamily="2" charset="0"/>
                      <a:cs typeface="Poppins SemiBold" panose="00000700000000000000" pitchFamily="2" charset="0"/>
                    </a:rPr>
                    <a:t>23</a:t>
                  </a:r>
                </a:p>
              </p:txBody>
            </p:sp>
          </p:grpSp>
          <p:grpSp>
            <p:nvGrpSpPr>
              <p:cNvPr id="66" name="Group 65">
                <a:extLst>
                  <a:ext uri="{FF2B5EF4-FFF2-40B4-BE49-F238E27FC236}">
                    <a16:creationId xmlns:a16="http://schemas.microsoft.com/office/drawing/2014/main" id="{3CE7B6AE-EE56-0827-7278-736062D08B19}"/>
                  </a:ext>
                </a:extLst>
              </p:cNvPr>
              <p:cNvGrpSpPr/>
              <p:nvPr/>
            </p:nvGrpSpPr>
            <p:grpSpPr>
              <a:xfrm>
                <a:off x="8111214" y="1206740"/>
                <a:ext cx="2120727" cy="796049"/>
                <a:chOff x="8266434" y="2313377"/>
                <a:chExt cx="2120727" cy="796049"/>
              </a:xfrm>
            </p:grpSpPr>
            <p:sp>
              <p:nvSpPr>
                <p:cNvPr id="67" name="Rectangle 66">
                  <a:extLst>
                    <a:ext uri="{FF2B5EF4-FFF2-40B4-BE49-F238E27FC236}">
                      <a16:creationId xmlns:a16="http://schemas.microsoft.com/office/drawing/2014/main" id="{FFA3CFB5-76D3-8F69-48FC-2CD573F3A93C}"/>
                    </a:ext>
                  </a:extLst>
                </p:cNvPr>
                <p:cNvSpPr/>
                <p:nvPr/>
              </p:nvSpPr>
              <p:spPr>
                <a:xfrm>
                  <a:off x="8266435" y="2801649"/>
                  <a:ext cx="2120726" cy="307777"/>
                </a:xfrm>
                <a:prstGeom prst="rect">
                  <a:avLst/>
                </a:prstGeom>
                <a:noFill/>
              </p:spPr>
              <p:txBody>
                <a:bodyPr wrap="square" rtlCol="0">
                  <a:spAutoFit/>
                </a:bodyPr>
                <a:lstStyle/>
                <a:p>
                  <a:r>
                    <a:rPr lang="en-US" sz="1400" dirty="0">
                      <a:solidFill>
                        <a:schemeClr val="bg1"/>
                      </a:solidFill>
                      <a:latin typeface="Nohemi Light" pitchFamily="2" charset="0"/>
                    </a:rPr>
                    <a:t>Lorem ipsum dolor sit</a:t>
                  </a:r>
                </a:p>
              </p:txBody>
            </p:sp>
            <p:sp>
              <p:nvSpPr>
                <p:cNvPr id="68" name="Rectangle 67">
                  <a:extLst>
                    <a:ext uri="{FF2B5EF4-FFF2-40B4-BE49-F238E27FC236}">
                      <a16:creationId xmlns:a16="http://schemas.microsoft.com/office/drawing/2014/main" id="{14BC10B5-5CDF-DA23-D735-F5363B3155B9}"/>
                    </a:ext>
                  </a:extLst>
                </p:cNvPr>
                <p:cNvSpPr/>
                <p:nvPr/>
              </p:nvSpPr>
              <p:spPr>
                <a:xfrm>
                  <a:off x="8266434" y="2313377"/>
                  <a:ext cx="1628573" cy="461665"/>
                </a:xfrm>
                <a:prstGeom prst="rect">
                  <a:avLst/>
                </a:prstGeom>
                <a:noFill/>
              </p:spPr>
              <p:txBody>
                <a:bodyPr wrap="square" rtlCol="0">
                  <a:spAutoFit/>
                </a:bodyPr>
                <a:lstStyle/>
                <a:p>
                  <a:r>
                    <a:rPr lang="en-US" sz="2400" dirty="0">
                      <a:solidFill>
                        <a:schemeClr val="bg1"/>
                      </a:solidFill>
                      <a:latin typeface="Nohemi" pitchFamily="2" charset="0"/>
                      <a:cs typeface="Space Grotesk SemiBold" pitchFamily="2" charset="0"/>
                    </a:rPr>
                    <a:t>1.333K</a:t>
                  </a:r>
                  <a:endParaRPr lang="id-ID" sz="2400" dirty="0">
                    <a:solidFill>
                      <a:schemeClr val="bg1"/>
                    </a:solidFill>
                    <a:latin typeface="Nohemi" pitchFamily="2" charset="0"/>
                    <a:cs typeface="Space Grotesk SemiBold" pitchFamily="2" charset="0"/>
                  </a:endParaRPr>
                </a:p>
              </p:txBody>
            </p:sp>
          </p:grpSp>
        </p:grpSp>
      </p:grpSp>
      <p:grpSp>
        <p:nvGrpSpPr>
          <p:cNvPr id="77" name="Group 76">
            <a:extLst>
              <a:ext uri="{FF2B5EF4-FFF2-40B4-BE49-F238E27FC236}">
                <a16:creationId xmlns:a16="http://schemas.microsoft.com/office/drawing/2014/main" id="{761346FE-F45C-E79C-EABF-ADF1B38206AD}"/>
              </a:ext>
            </a:extLst>
          </p:cNvPr>
          <p:cNvGrpSpPr/>
          <p:nvPr/>
        </p:nvGrpSpPr>
        <p:grpSpPr>
          <a:xfrm>
            <a:off x="3877508" y="1762569"/>
            <a:ext cx="3460450" cy="3332862"/>
            <a:chOff x="3786454" y="1721170"/>
            <a:chExt cx="3460450" cy="3332862"/>
          </a:xfrm>
        </p:grpSpPr>
        <p:grpSp>
          <p:nvGrpSpPr>
            <p:cNvPr id="2" name="Group 1">
              <a:extLst>
                <a:ext uri="{FF2B5EF4-FFF2-40B4-BE49-F238E27FC236}">
                  <a16:creationId xmlns:a16="http://schemas.microsoft.com/office/drawing/2014/main" id="{B393AF6C-2C5E-1D85-C584-E3F94A0B91F5}"/>
                </a:ext>
              </a:extLst>
            </p:cNvPr>
            <p:cNvGrpSpPr/>
            <p:nvPr/>
          </p:nvGrpSpPr>
          <p:grpSpPr>
            <a:xfrm>
              <a:off x="3883593" y="1754515"/>
              <a:ext cx="3266173" cy="3266172"/>
              <a:chOff x="4462914" y="1795914"/>
              <a:chExt cx="3266173" cy="3266172"/>
            </a:xfrm>
          </p:grpSpPr>
          <p:sp>
            <p:nvSpPr>
              <p:cNvPr id="3" name="Oval 2">
                <a:extLst>
                  <a:ext uri="{FF2B5EF4-FFF2-40B4-BE49-F238E27FC236}">
                    <a16:creationId xmlns:a16="http://schemas.microsoft.com/office/drawing/2014/main" id="{020D04F3-62A0-3ADE-A8F3-B9D21C5C3324}"/>
                  </a:ext>
                </a:extLst>
              </p:cNvPr>
              <p:cNvSpPr/>
              <p:nvPr/>
            </p:nvSpPr>
            <p:spPr>
              <a:xfrm>
                <a:off x="4462914" y="1795914"/>
                <a:ext cx="3266172" cy="3266172"/>
              </a:xfrm>
              <a:prstGeom prst="ellipse">
                <a:avLst/>
              </a:prstGeom>
              <a:noFill/>
              <a:ln w="25400" cap="rnd">
                <a:solidFill>
                  <a:schemeClr val="bg1">
                    <a:lumMod val="65000"/>
                    <a:alpha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ohemi Light" pitchFamily="2" charset="0"/>
                </a:endParaRPr>
              </a:p>
            </p:txBody>
          </p:sp>
          <p:sp>
            <p:nvSpPr>
              <p:cNvPr id="4" name="Arc 3">
                <a:extLst>
                  <a:ext uri="{FF2B5EF4-FFF2-40B4-BE49-F238E27FC236}">
                    <a16:creationId xmlns:a16="http://schemas.microsoft.com/office/drawing/2014/main" id="{7D56DB2A-F965-E58C-AF12-FE25F03B33AD}"/>
                  </a:ext>
                </a:extLst>
              </p:cNvPr>
              <p:cNvSpPr/>
              <p:nvPr/>
            </p:nvSpPr>
            <p:spPr>
              <a:xfrm>
                <a:off x="4462915" y="1795917"/>
                <a:ext cx="3266172" cy="3266168"/>
              </a:xfrm>
              <a:prstGeom prst="arc">
                <a:avLst/>
              </a:prstGeom>
              <a:ln w="635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Nohemi Light" pitchFamily="2" charset="0"/>
                </a:endParaRPr>
              </a:p>
            </p:txBody>
          </p:sp>
        </p:grpSp>
        <p:graphicFrame>
          <p:nvGraphicFramePr>
            <p:cNvPr id="5" name="Chart 4">
              <a:extLst>
                <a:ext uri="{FF2B5EF4-FFF2-40B4-BE49-F238E27FC236}">
                  <a16:creationId xmlns:a16="http://schemas.microsoft.com/office/drawing/2014/main" id="{A32081BC-0321-F3FC-87FD-7B62EC5C844B}"/>
                </a:ext>
              </a:extLst>
            </p:cNvPr>
            <p:cNvGraphicFramePr/>
            <p:nvPr/>
          </p:nvGraphicFramePr>
          <p:xfrm>
            <a:off x="3786454" y="1721170"/>
            <a:ext cx="3460450" cy="3332862"/>
          </p:xfrm>
          <a:graphic>
            <a:graphicData uri="http://schemas.openxmlformats.org/drawingml/2006/chart">
              <c:chart xmlns:c="http://schemas.openxmlformats.org/drawingml/2006/chart" xmlns:r="http://schemas.openxmlformats.org/officeDocument/2006/relationships" r:id="rId2"/>
            </a:graphicData>
          </a:graphic>
        </p:graphicFrame>
      </p:grpSp>
      <p:grpSp>
        <p:nvGrpSpPr>
          <p:cNvPr id="61" name="Group 60">
            <a:extLst>
              <a:ext uri="{FF2B5EF4-FFF2-40B4-BE49-F238E27FC236}">
                <a16:creationId xmlns:a16="http://schemas.microsoft.com/office/drawing/2014/main" id="{C539803A-DA6B-34CA-C809-124A27843250}"/>
              </a:ext>
            </a:extLst>
          </p:cNvPr>
          <p:cNvGrpSpPr/>
          <p:nvPr/>
        </p:nvGrpSpPr>
        <p:grpSpPr>
          <a:xfrm>
            <a:off x="7200798" y="1095445"/>
            <a:ext cx="3628367" cy="1206232"/>
            <a:chOff x="6762550" y="995680"/>
            <a:chExt cx="3628367" cy="1206232"/>
          </a:xfrm>
        </p:grpSpPr>
        <p:sp>
          <p:nvSpPr>
            <p:cNvPr id="55" name="Rectangle: Rounded Corners 54">
              <a:extLst>
                <a:ext uri="{FF2B5EF4-FFF2-40B4-BE49-F238E27FC236}">
                  <a16:creationId xmlns:a16="http://schemas.microsoft.com/office/drawing/2014/main" id="{0596FC88-2C0C-6243-DA41-F06CB62CD9E1}"/>
                </a:ext>
              </a:extLst>
            </p:cNvPr>
            <p:cNvSpPr/>
            <p:nvPr/>
          </p:nvSpPr>
          <p:spPr>
            <a:xfrm>
              <a:off x="6762550" y="995680"/>
              <a:ext cx="3628367" cy="1206232"/>
            </a:xfrm>
            <a:prstGeom prst="roundRect">
              <a:avLst>
                <a:gd name="adj" fmla="val 16850"/>
              </a:avLst>
            </a:prstGeom>
            <a:solidFill>
              <a:srgbClr val="F6EE72"/>
            </a:solidFill>
            <a:ln>
              <a:noFill/>
            </a:ln>
            <a:effectLst>
              <a:outerShdw blurRad="50800" dist="38100" dir="5400000" algn="t" rotWithShape="0">
                <a:prstClr val="black">
                  <a:alpha val="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latin typeface="Nohemi Light" pitchFamily="2" charset="0"/>
              </a:endParaRPr>
            </a:p>
          </p:txBody>
        </p:sp>
        <p:grpSp>
          <p:nvGrpSpPr>
            <p:cNvPr id="60" name="Group 59">
              <a:extLst>
                <a:ext uri="{FF2B5EF4-FFF2-40B4-BE49-F238E27FC236}">
                  <a16:creationId xmlns:a16="http://schemas.microsoft.com/office/drawing/2014/main" id="{FCFD5A4C-24DF-E371-5B7D-932C34904B17}"/>
                </a:ext>
              </a:extLst>
            </p:cNvPr>
            <p:cNvGrpSpPr/>
            <p:nvPr/>
          </p:nvGrpSpPr>
          <p:grpSpPr>
            <a:xfrm>
              <a:off x="7007756" y="1160119"/>
              <a:ext cx="3137954" cy="877354"/>
              <a:chOff x="7093987" y="1160119"/>
              <a:chExt cx="3137954" cy="877354"/>
            </a:xfrm>
          </p:grpSpPr>
          <p:grpSp>
            <p:nvGrpSpPr>
              <p:cNvPr id="59" name="Group 58">
                <a:extLst>
                  <a:ext uri="{FF2B5EF4-FFF2-40B4-BE49-F238E27FC236}">
                    <a16:creationId xmlns:a16="http://schemas.microsoft.com/office/drawing/2014/main" id="{7FDE302F-6002-1CC2-9EFE-5A21C6D627C4}"/>
                  </a:ext>
                </a:extLst>
              </p:cNvPr>
              <p:cNvGrpSpPr/>
              <p:nvPr/>
            </p:nvGrpSpPr>
            <p:grpSpPr>
              <a:xfrm>
                <a:off x="7093987" y="1160119"/>
                <a:ext cx="877354" cy="877354"/>
                <a:chOff x="7093987" y="1190206"/>
                <a:chExt cx="877354" cy="877354"/>
              </a:xfrm>
            </p:grpSpPr>
            <p:grpSp>
              <p:nvGrpSpPr>
                <p:cNvPr id="21" name="Group 20">
                  <a:extLst>
                    <a:ext uri="{FF2B5EF4-FFF2-40B4-BE49-F238E27FC236}">
                      <a16:creationId xmlns:a16="http://schemas.microsoft.com/office/drawing/2014/main" id="{676268B0-A228-0D71-0658-B4238B5F9366}"/>
                    </a:ext>
                  </a:extLst>
                </p:cNvPr>
                <p:cNvGrpSpPr/>
                <p:nvPr/>
              </p:nvGrpSpPr>
              <p:grpSpPr>
                <a:xfrm>
                  <a:off x="7093987" y="1190206"/>
                  <a:ext cx="877354" cy="877354"/>
                  <a:chOff x="8690581" y="2422078"/>
                  <a:chExt cx="1471520" cy="1471520"/>
                </a:xfrm>
              </p:grpSpPr>
              <p:sp>
                <p:nvSpPr>
                  <p:cNvPr id="25" name="Arc 24">
                    <a:extLst>
                      <a:ext uri="{FF2B5EF4-FFF2-40B4-BE49-F238E27FC236}">
                        <a16:creationId xmlns:a16="http://schemas.microsoft.com/office/drawing/2014/main" id="{A4BD0110-D5B1-0C64-ADEC-6B5B6130B01C}"/>
                      </a:ext>
                    </a:extLst>
                  </p:cNvPr>
                  <p:cNvSpPr/>
                  <p:nvPr/>
                </p:nvSpPr>
                <p:spPr>
                  <a:xfrm>
                    <a:off x="8690581" y="2422078"/>
                    <a:ext cx="1471520" cy="1471520"/>
                  </a:xfrm>
                  <a:prstGeom prst="arc">
                    <a:avLst>
                      <a:gd name="adj1" fmla="val 3178678"/>
                      <a:gd name="adj2" fmla="val 15070523"/>
                    </a:avLst>
                  </a:prstGeom>
                  <a:ln w="47625" cap="sq">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latin typeface="Nohemi Light" pitchFamily="2" charset="0"/>
                    </a:endParaRPr>
                  </a:p>
                </p:txBody>
              </p:sp>
              <p:sp>
                <p:nvSpPr>
                  <p:cNvPr id="26" name="Oval 25">
                    <a:extLst>
                      <a:ext uri="{FF2B5EF4-FFF2-40B4-BE49-F238E27FC236}">
                        <a16:creationId xmlns:a16="http://schemas.microsoft.com/office/drawing/2014/main" id="{37A39BDE-A4B3-FB52-4AF2-44DB310967C4}"/>
                      </a:ext>
                    </a:extLst>
                  </p:cNvPr>
                  <p:cNvSpPr/>
                  <p:nvPr/>
                </p:nvSpPr>
                <p:spPr>
                  <a:xfrm>
                    <a:off x="8798100" y="2523376"/>
                    <a:ext cx="1268925" cy="1268924"/>
                  </a:xfrm>
                  <a:prstGeom prst="ellipse">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Nohemi Light" pitchFamily="2" charset="0"/>
                    </a:endParaRPr>
                  </a:p>
                </p:txBody>
              </p:sp>
            </p:grpSp>
            <p:sp>
              <p:nvSpPr>
                <p:cNvPr id="23" name="TextBox 22">
                  <a:extLst>
                    <a:ext uri="{FF2B5EF4-FFF2-40B4-BE49-F238E27FC236}">
                      <a16:creationId xmlns:a16="http://schemas.microsoft.com/office/drawing/2014/main" id="{12D78B2C-66C5-533D-EF72-FFBE46671CB6}"/>
                    </a:ext>
                  </a:extLst>
                </p:cNvPr>
                <p:cNvSpPr txBox="1"/>
                <p:nvPr/>
              </p:nvSpPr>
              <p:spPr>
                <a:xfrm>
                  <a:off x="7141760" y="1529670"/>
                  <a:ext cx="804986" cy="291362"/>
                </a:xfrm>
                <a:prstGeom prst="rect">
                  <a:avLst/>
                </a:prstGeom>
                <a:noFill/>
              </p:spPr>
              <p:txBody>
                <a:bodyPr wrap="square" rtlCol="0">
                  <a:spAutoFit/>
                </a:bodyPr>
                <a:lstStyle/>
                <a:p>
                  <a:pPr algn="ctr">
                    <a:lnSpc>
                      <a:spcPct val="80000"/>
                    </a:lnSpc>
                  </a:pPr>
                  <a:r>
                    <a:rPr lang="en-US" sz="1600" dirty="0">
                      <a:solidFill>
                        <a:schemeClr val="accent1"/>
                      </a:solidFill>
                      <a:latin typeface="Nohemi" pitchFamily="2" charset="0"/>
                      <a:cs typeface="Poppins SemiBold" panose="00000700000000000000" pitchFamily="2" charset="0"/>
                    </a:rPr>
                    <a:t>12</a:t>
                  </a:r>
                </a:p>
              </p:txBody>
            </p:sp>
          </p:grpSp>
          <p:grpSp>
            <p:nvGrpSpPr>
              <p:cNvPr id="58" name="Group 57">
                <a:extLst>
                  <a:ext uri="{FF2B5EF4-FFF2-40B4-BE49-F238E27FC236}">
                    <a16:creationId xmlns:a16="http://schemas.microsoft.com/office/drawing/2014/main" id="{C89EB1DA-24BA-2691-3C7C-1B4CE239731A}"/>
                  </a:ext>
                </a:extLst>
              </p:cNvPr>
              <p:cNvGrpSpPr/>
              <p:nvPr/>
            </p:nvGrpSpPr>
            <p:grpSpPr>
              <a:xfrm>
                <a:off x="8111214" y="1206740"/>
                <a:ext cx="2120727" cy="796049"/>
                <a:chOff x="8266434" y="2313377"/>
                <a:chExt cx="2120727" cy="796049"/>
              </a:xfrm>
            </p:grpSpPr>
            <p:sp>
              <p:nvSpPr>
                <p:cNvPr id="56" name="Rectangle 55">
                  <a:extLst>
                    <a:ext uri="{FF2B5EF4-FFF2-40B4-BE49-F238E27FC236}">
                      <a16:creationId xmlns:a16="http://schemas.microsoft.com/office/drawing/2014/main" id="{28796604-7EAB-53A9-6F38-3AFF57945AEF}"/>
                    </a:ext>
                  </a:extLst>
                </p:cNvPr>
                <p:cNvSpPr/>
                <p:nvPr/>
              </p:nvSpPr>
              <p:spPr>
                <a:xfrm>
                  <a:off x="8266435" y="2801649"/>
                  <a:ext cx="2120726" cy="307777"/>
                </a:xfrm>
                <a:prstGeom prst="rect">
                  <a:avLst/>
                </a:prstGeom>
                <a:noFill/>
              </p:spPr>
              <p:txBody>
                <a:bodyPr wrap="square" rtlCol="0">
                  <a:spAutoFit/>
                </a:bodyPr>
                <a:lstStyle/>
                <a:p>
                  <a:r>
                    <a:rPr lang="en-US" sz="1400" dirty="0">
                      <a:solidFill>
                        <a:schemeClr val="tx1">
                          <a:lumMod val="50000"/>
                          <a:lumOff val="50000"/>
                        </a:schemeClr>
                      </a:solidFill>
                      <a:latin typeface="Nohemi Light" pitchFamily="2" charset="0"/>
                    </a:rPr>
                    <a:t>Lorem ipsum dolor sit</a:t>
                  </a:r>
                </a:p>
              </p:txBody>
            </p:sp>
            <p:sp>
              <p:nvSpPr>
                <p:cNvPr id="57" name="Rectangle 56">
                  <a:extLst>
                    <a:ext uri="{FF2B5EF4-FFF2-40B4-BE49-F238E27FC236}">
                      <a16:creationId xmlns:a16="http://schemas.microsoft.com/office/drawing/2014/main" id="{1E4F6E6B-D9F3-4A72-7173-53EE0A6B1656}"/>
                    </a:ext>
                  </a:extLst>
                </p:cNvPr>
                <p:cNvSpPr/>
                <p:nvPr/>
              </p:nvSpPr>
              <p:spPr>
                <a:xfrm>
                  <a:off x="8266434" y="2313377"/>
                  <a:ext cx="1628573" cy="461665"/>
                </a:xfrm>
                <a:prstGeom prst="rect">
                  <a:avLst/>
                </a:prstGeom>
                <a:noFill/>
              </p:spPr>
              <p:txBody>
                <a:bodyPr wrap="square" rtlCol="0">
                  <a:spAutoFit/>
                </a:bodyPr>
                <a:lstStyle/>
                <a:p>
                  <a:r>
                    <a:rPr lang="en-US" sz="2400" dirty="0">
                      <a:solidFill>
                        <a:schemeClr val="tx1"/>
                      </a:solidFill>
                      <a:latin typeface="Nohemi" pitchFamily="2" charset="0"/>
                      <a:cs typeface="Space Grotesk SemiBold" pitchFamily="2" charset="0"/>
                    </a:rPr>
                    <a:t>1.333K</a:t>
                  </a:r>
                  <a:endParaRPr lang="id-ID" sz="2400" dirty="0">
                    <a:solidFill>
                      <a:schemeClr val="tx1"/>
                    </a:solidFill>
                    <a:latin typeface="Nohemi" pitchFamily="2" charset="0"/>
                    <a:cs typeface="Space Grotesk SemiBold" pitchFamily="2" charset="0"/>
                  </a:endParaRPr>
                </a:p>
              </p:txBody>
            </p:sp>
          </p:grpSp>
        </p:grpSp>
      </p:grpSp>
      <p:grpSp>
        <p:nvGrpSpPr>
          <p:cNvPr id="78" name="Group 77">
            <a:extLst>
              <a:ext uri="{FF2B5EF4-FFF2-40B4-BE49-F238E27FC236}">
                <a16:creationId xmlns:a16="http://schemas.microsoft.com/office/drawing/2014/main" id="{03D0DE6B-C075-4F8C-7A38-4B8CEA7FD586}"/>
              </a:ext>
            </a:extLst>
          </p:cNvPr>
          <p:cNvGrpSpPr/>
          <p:nvPr/>
        </p:nvGrpSpPr>
        <p:grpSpPr>
          <a:xfrm>
            <a:off x="7200798" y="4556324"/>
            <a:ext cx="3628367" cy="1206232"/>
            <a:chOff x="6762550" y="995680"/>
            <a:chExt cx="3628367" cy="1206232"/>
          </a:xfrm>
        </p:grpSpPr>
        <p:sp>
          <p:nvSpPr>
            <p:cNvPr id="79" name="Rectangle: Rounded Corners 78">
              <a:extLst>
                <a:ext uri="{FF2B5EF4-FFF2-40B4-BE49-F238E27FC236}">
                  <a16:creationId xmlns:a16="http://schemas.microsoft.com/office/drawing/2014/main" id="{1DE994DB-3D67-3458-52DF-E38BA19C3AC8}"/>
                </a:ext>
              </a:extLst>
            </p:cNvPr>
            <p:cNvSpPr/>
            <p:nvPr/>
          </p:nvSpPr>
          <p:spPr>
            <a:xfrm>
              <a:off x="6762550" y="995680"/>
              <a:ext cx="3628367" cy="1206232"/>
            </a:xfrm>
            <a:prstGeom prst="roundRect">
              <a:avLst>
                <a:gd name="adj" fmla="val 16850"/>
              </a:avLst>
            </a:prstGeom>
            <a:solidFill>
              <a:srgbClr val="0C6047"/>
            </a:solidFill>
            <a:ln>
              <a:noFill/>
            </a:ln>
            <a:effectLst>
              <a:outerShdw blurRad="50800" dist="38100" dir="5400000" algn="t" rotWithShape="0">
                <a:prstClr val="black">
                  <a:alpha val="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latin typeface="Nohemi Light" pitchFamily="2" charset="0"/>
              </a:endParaRPr>
            </a:p>
          </p:txBody>
        </p:sp>
        <p:grpSp>
          <p:nvGrpSpPr>
            <p:cNvPr id="80" name="Group 79">
              <a:extLst>
                <a:ext uri="{FF2B5EF4-FFF2-40B4-BE49-F238E27FC236}">
                  <a16:creationId xmlns:a16="http://schemas.microsoft.com/office/drawing/2014/main" id="{5394853F-9369-BECC-33B3-E87EEE531ECC}"/>
                </a:ext>
              </a:extLst>
            </p:cNvPr>
            <p:cNvGrpSpPr/>
            <p:nvPr/>
          </p:nvGrpSpPr>
          <p:grpSpPr>
            <a:xfrm>
              <a:off x="7007756" y="1160119"/>
              <a:ext cx="3137954" cy="877354"/>
              <a:chOff x="7093987" y="1160119"/>
              <a:chExt cx="3137954" cy="877354"/>
            </a:xfrm>
          </p:grpSpPr>
          <p:grpSp>
            <p:nvGrpSpPr>
              <p:cNvPr id="81" name="Group 80">
                <a:extLst>
                  <a:ext uri="{FF2B5EF4-FFF2-40B4-BE49-F238E27FC236}">
                    <a16:creationId xmlns:a16="http://schemas.microsoft.com/office/drawing/2014/main" id="{D4784EAB-EBBC-751D-496D-638CB3445ABB}"/>
                  </a:ext>
                </a:extLst>
              </p:cNvPr>
              <p:cNvGrpSpPr/>
              <p:nvPr/>
            </p:nvGrpSpPr>
            <p:grpSpPr>
              <a:xfrm>
                <a:off x="7093987" y="1160119"/>
                <a:ext cx="877354" cy="877354"/>
                <a:chOff x="7093987" y="1190206"/>
                <a:chExt cx="877354" cy="877354"/>
              </a:xfrm>
            </p:grpSpPr>
            <p:grpSp>
              <p:nvGrpSpPr>
                <p:cNvPr id="85" name="Group 84">
                  <a:extLst>
                    <a:ext uri="{FF2B5EF4-FFF2-40B4-BE49-F238E27FC236}">
                      <a16:creationId xmlns:a16="http://schemas.microsoft.com/office/drawing/2014/main" id="{C8D0534D-957B-B46F-998D-8ABA7127ABE3}"/>
                    </a:ext>
                  </a:extLst>
                </p:cNvPr>
                <p:cNvGrpSpPr/>
                <p:nvPr/>
              </p:nvGrpSpPr>
              <p:grpSpPr>
                <a:xfrm>
                  <a:off x="7093987" y="1190206"/>
                  <a:ext cx="877354" cy="877354"/>
                  <a:chOff x="8690581" y="2422078"/>
                  <a:chExt cx="1471520" cy="1471520"/>
                </a:xfrm>
              </p:grpSpPr>
              <p:sp>
                <p:nvSpPr>
                  <p:cNvPr id="89" name="Arc 88">
                    <a:extLst>
                      <a:ext uri="{FF2B5EF4-FFF2-40B4-BE49-F238E27FC236}">
                        <a16:creationId xmlns:a16="http://schemas.microsoft.com/office/drawing/2014/main" id="{AA3D099B-6EEC-B3BA-D0BE-86D4E0BD4437}"/>
                      </a:ext>
                    </a:extLst>
                  </p:cNvPr>
                  <p:cNvSpPr/>
                  <p:nvPr/>
                </p:nvSpPr>
                <p:spPr>
                  <a:xfrm>
                    <a:off x="8690581" y="2422078"/>
                    <a:ext cx="1471520" cy="1471520"/>
                  </a:xfrm>
                  <a:prstGeom prst="arc">
                    <a:avLst>
                      <a:gd name="adj1" fmla="val 3178678"/>
                      <a:gd name="adj2" fmla="val 15070523"/>
                    </a:avLst>
                  </a:prstGeom>
                  <a:ln w="47625" cap="sq">
                    <a:solidFill>
                      <a:schemeClr val="accent3"/>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latin typeface="Nohemi Light" pitchFamily="2" charset="0"/>
                    </a:endParaRPr>
                  </a:p>
                </p:txBody>
              </p:sp>
              <p:sp>
                <p:nvSpPr>
                  <p:cNvPr id="90" name="Oval 89">
                    <a:extLst>
                      <a:ext uri="{FF2B5EF4-FFF2-40B4-BE49-F238E27FC236}">
                        <a16:creationId xmlns:a16="http://schemas.microsoft.com/office/drawing/2014/main" id="{DA62BAAC-D736-FA9E-3C17-6FCC6B837427}"/>
                      </a:ext>
                    </a:extLst>
                  </p:cNvPr>
                  <p:cNvSpPr/>
                  <p:nvPr/>
                </p:nvSpPr>
                <p:spPr>
                  <a:xfrm>
                    <a:off x="8798100" y="2523376"/>
                    <a:ext cx="1268925" cy="1268924"/>
                  </a:xfrm>
                  <a:prstGeom prst="ellipse">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Nohemi Light" pitchFamily="2" charset="0"/>
                    </a:endParaRPr>
                  </a:p>
                </p:txBody>
              </p:sp>
            </p:grpSp>
            <p:sp>
              <p:nvSpPr>
                <p:cNvPr id="87" name="TextBox 86">
                  <a:extLst>
                    <a:ext uri="{FF2B5EF4-FFF2-40B4-BE49-F238E27FC236}">
                      <a16:creationId xmlns:a16="http://schemas.microsoft.com/office/drawing/2014/main" id="{4481840B-B52B-E143-0093-33B4D0840288}"/>
                    </a:ext>
                  </a:extLst>
                </p:cNvPr>
                <p:cNvSpPr txBox="1"/>
                <p:nvPr/>
              </p:nvSpPr>
              <p:spPr>
                <a:xfrm>
                  <a:off x="7132543" y="1517726"/>
                  <a:ext cx="804986" cy="291362"/>
                </a:xfrm>
                <a:prstGeom prst="rect">
                  <a:avLst/>
                </a:prstGeom>
                <a:noFill/>
              </p:spPr>
              <p:txBody>
                <a:bodyPr wrap="square" rtlCol="0">
                  <a:spAutoFit/>
                </a:bodyPr>
                <a:lstStyle/>
                <a:p>
                  <a:pPr algn="ctr">
                    <a:lnSpc>
                      <a:spcPct val="80000"/>
                    </a:lnSpc>
                  </a:pPr>
                  <a:r>
                    <a:rPr lang="en-US" sz="1600" dirty="0">
                      <a:latin typeface="Nohemi" pitchFamily="2" charset="0"/>
                      <a:cs typeface="Poppins SemiBold" panose="00000700000000000000" pitchFamily="2" charset="0"/>
                    </a:rPr>
                    <a:t>26</a:t>
                  </a:r>
                </a:p>
              </p:txBody>
            </p:sp>
          </p:grpSp>
          <p:grpSp>
            <p:nvGrpSpPr>
              <p:cNvPr id="82" name="Group 81">
                <a:extLst>
                  <a:ext uri="{FF2B5EF4-FFF2-40B4-BE49-F238E27FC236}">
                    <a16:creationId xmlns:a16="http://schemas.microsoft.com/office/drawing/2014/main" id="{FFFA6441-D05C-869F-F436-874D093E6628}"/>
                  </a:ext>
                </a:extLst>
              </p:cNvPr>
              <p:cNvGrpSpPr/>
              <p:nvPr/>
            </p:nvGrpSpPr>
            <p:grpSpPr>
              <a:xfrm>
                <a:off x="8111214" y="1206740"/>
                <a:ext cx="2120727" cy="796049"/>
                <a:chOff x="8266434" y="2313377"/>
                <a:chExt cx="2120727" cy="796049"/>
              </a:xfrm>
            </p:grpSpPr>
            <p:sp>
              <p:nvSpPr>
                <p:cNvPr id="83" name="Rectangle 82">
                  <a:extLst>
                    <a:ext uri="{FF2B5EF4-FFF2-40B4-BE49-F238E27FC236}">
                      <a16:creationId xmlns:a16="http://schemas.microsoft.com/office/drawing/2014/main" id="{30F888CF-5BB8-1B6C-2C32-837F30CDC4F4}"/>
                    </a:ext>
                  </a:extLst>
                </p:cNvPr>
                <p:cNvSpPr/>
                <p:nvPr/>
              </p:nvSpPr>
              <p:spPr>
                <a:xfrm>
                  <a:off x="8266435" y="2801649"/>
                  <a:ext cx="2120726" cy="307777"/>
                </a:xfrm>
                <a:prstGeom prst="rect">
                  <a:avLst/>
                </a:prstGeom>
                <a:noFill/>
              </p:spPr>
              <p:txBody>
                <a:bodyPr wrap="square" rtlCol="0">
                  <a:spAutoFit/>
                </a:bodyPr>
                <a:lstStyle/>
                <a:p>
                  <a:r>
                    <a:rPr lang="en-US" sz="1400" dirty="0">
                      <a:solidFill>
                        <a:schemeClr val="bg1"/>
                      </a:solidFill>
                      <a:latin typeface="Nohemi Light" pitchFamily="2" charset="0"/>
                    </a:rPr>
                    <a:t>Lorem ipsum dolor sit</a:t>
                  </a:r>
                </a:p>
              </p:txBody>
            </p:sp>
            <p:sp>
              <p:nvSpPr>
                <p:cNvPr id="84" name="Rectangle 83">
                  <a:extLst>
                    <a:ext uri="{FF2B5EF4-FFF2-40B4-BE49-F238E27FC236}">
                      <a16:creationId xmlns:a16="http://schemas.microsoft.com/office/drawing/2014/main" id="{98CEA152-6128-A763-095D-535D70B058A9}"/>
                    </a:ext>
                  </a:extLst>
                </p:cNvPr>
                <p:cNvSpPr/>
                <p:nvPr/>
              </p:nvSpPr>
              <p:spPr>
                <a:xfrm>
                  <a:off x="8266434" y="2313377"/>
                  <a:ext cx="1628573" cy="461665"/>
                </a:xfrm>
                <a:prstGeom prst="rect">
                  <a:avLst/>
                </a:prstGeom>
                <a:noFill/>
              </p:spPr>
              <p:txBody>
                <a:bodyPr wrap="square" rtlCol="0">
                  <a:spAutoFit/>
                </a:bodyPr>
                <a:lstStyle/>
                <a:p>
                  <a:r>
                    <a:rPr lang="en-US" sz="2400" dirty="0">
                      <a:solidFill>
                        <a:schemeClr val="bg1"/>
                      </a:solidFill>
                      <a:latin typeface="Nohemi" pitchFamily="2" charset="0"/>
                      <a:cs typeface="Space Grotesk SemiBold" pitchFamily="2" charset="0"/>
                    </a:rPr>
                    <a:t>1.333K</a:t>
                  </a:r>
                  <a:endParaRPr lang="id-ID" sz="2400" dirty="0">
                    <a:solidFill>
                      <a:schemeClr val="bg1"/>
                    </a:solidFill>
                    <a:latin typeface="Nohemi" pitchFamily="2" charset="0"/>
                    <a:cs typeface="Space Grotesk SemiBold" pitchFamily="2" charset="0"/>
                  </a:endParaRPr>
                </a:p>
              </p:txBody>
            </p:sp>
          </p:grpSp>
        </p:grpSp>
      </p:grpSp>
      <p:grpSp>
        <p:nvGrpSpPr>
          <p:cNvPr id="92" name="Group 91">
            <a:extLst>
              <a:ext uri="{FF2B5EF4-FFF2-40B4-BE49-F238E27FC236}">
                <a16:creationId xmlns:a16="http://schemas.microsoft.com/office/drawing/2014/main" id="{F7A59CFA-A80B-8DD9-EF04-5E4771B9101C}"/>
              </a:ext>
            </a:extLst>
          </p:cNvPr>
          <p:cNvGrpSpPr/>
          <p:nvPr/>
        </p:nvGrpSpPr>
        <p:grpSpPr>
          <a:xfrm>
            <a:off x="685800" y="4556324"/>
            <a:ext cx="3628367" cy="1206232"/>
            <a:chOff x="6762550" y="995680"/>
            <a:chExt cx="3628367" cy="1206232"/>
          </a:xfrm>
        </p:grpSpPr>
        <p:sp>
          <p:nvSpPr>
            <p:cNvPr id="93" name="Rectangle: Rounded Corners 92">
              <a:extLst>
                <a:ext uri="{FF2B5EF4-FFF2-40B4-BE49-F238E27FC236}">
                  <a16:creationId xmlns:a16="http://schemas.microsoft.com/office/drawing/2014/main" id="{92BFF31A-CE3E-117F-20FC-DE046AC2559A}"/>
                </a:ext>
              </a:extLst>
            </p:cNvPr>
            <p:cNvSpPr/>
            <p:nvPr/>
          </p:nvSpPr>
          <p:spPr>
            <a:xfrm>
              <a:off x="6762550" y="995680"/>
              <a:ext cx="3628367" cy="1206232"/>
            </a:xfrm>
            <a:prstGeom prst="roundRect">
              <a:avLst>
                <a:gd name="adj" fmla="val 16850"/>
              </a:avLst>
            </a:prstGeom>
            <a:solidFill>
              <a:srgbClr val="0D664B"/>
            </a:solidFill>
            <a:ln>
              <a:noFill/>
            </a:ln>
            <a:effectLst>
              <a:outerShdw blurRad="50800" dist="38100" dir="5400000" algn="t" rotWithShape="0">
                <a:prstClr val="black">
                  <a:alpha val="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latin typeface="Nohemi Light" pitchFamily="2" charset="0"/>
              </a:endParaRPr>
            </a:p>
          </p:txBody>
        </p:sp>
        <p:grpSp>
          <p:nvGrpSpPr>
            <p:cNvPr id="94" name="Group 93">
              <a:extLst>
                <a:ext uri="{FF2B5EF4-FFF2-40B4-BE49-F238E27FC236}">
                  <a16:creationId xmlns:a16="http://schemas.microsoft.com/office/drawing/2014/main" id="{D0BD02F6-D2ED-CA9D-AC3A-10B00DEAE94F}"/>
                </a:ext>
              </a:extLst>
            </p:cNvPr>
            <p:cNvGrpSpPr/>
            <p:nvPr/>
          </p:nvGrpSpPr>
          <p:grpSpPr>
            <a:xfrm>
              <a:off x="7007756" y="1160119"/>
              <a:ext cx="3137954" cy="877354"/>
              <a:chOff x="7093987" y="1160119"/>
              <a:chExt cx="3137954" cy="877354"/>
            </a:xfrm>
          </p:grpSpPr>
          <p:grpSp>
            <p:nvGrpSpPr>
              <p:cNvPr id="95" name="Group 94">
                <a:extLst>
                  <a:ext uri="{FF2B5EF4-FFF2-40B4-BE49-F238E27FC236}">
                    <a16:creationId xmlns:a16="http://schemas.microsoft.com/office/drawing/2014/main" id="{466E75A5-4A96-C6DB-2B5A-DC6C20F2ACD3}"/>
                  </a:ext>
                </a:extLst>
              </p:cNvPr>
              <p:cNvGrpSpPr/>
              <p:nvPr/>
            </p:nvGrpSpPr>
            <p:grpSpPr>
              <a:xfrm>
                <a:off x="7093987" y="1160119"/>
                <a:ext cx="877354" cy="877354"/>
                <a:chOff x="7093987" y="1190206"/>
                <a:chExt cx="877354" cy="877354"/>
              </a:xfrm>
            </p:grpSpPr>
            <p:grpSp>
              <p:nvGrpSpPr>
                <p:cNvPr id="99" name="Group 98">
                  <a:extLst>
                    <a:ext uri="{FF2B5EF4-FFF2-40B4-BE49-F238E27FC236}">
                      <a16:creationId xmlns:a16="http://schemas.microsoft.com/office/drawing/2014/main" id="{BED25A2F-0883-E4E7-0978-1DEC55459DD0}"/>
                    </a:ext>
                  </a:extLst>
                </p:cNvPr>
                <p:cNvGrpSpPr/>
                <p:nvPr/>
              </p:nvGrpSpPr>
              <p:grpSpPr>
                <a:xfrm>
                  <a:off x="7093987" y="1190206"/>
                  <a:ext cx="877354" cy="877354"/>
                  <a:chOff x="8690581" y="2422078"/>
                  <a:chExt cx="1471520" cy="1471520"/>
                </a:xfrm>
              </p:grpSpPr>
              <p:sp>
                <p:nvSpPr>
                  <p:cNvPr id="103" name="Arc 102">
                    <a:extLst>
                      <a:ext uri="{FF2B5EF4-FFF2-40B4-BE49-F238E27FC236}">
                        <a16:creationId xmlns:a16="http://schemas.microsoft.com/office/drawing/2014/main" id="{A294A4AD-C6E8-F6E7-E63D-F6057E204A28}"/>
                      </a:ext>
                    </a:extLst>
                  </p:cNvPr>
                  <p:cNvSpPr/>
                  <p:nvPr/>
                </p:nvSpPr>
                <p:spPr>
                  <a:xfrm>
                    <a:off x="8690581" y="2422078"/>
                    <a:ext cx="1471520" cy="1471520"/>
                  </a:xfrm>
                  <a:prstGeom prst="arc">
                    <a:avLst>
                      <a:gd name="adj1" fmla="val 3178678"/>
                      <a:gd name="adj2" fmla="val 15070523"/>
                    </a:avLst>
                  </a:prstGeom>
                  <a:ln w="47625" cap="sq">
                    <a:solidFill>
                      <a:schemeClr val="accent4"/>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latin typeface="Nohemi Light" pitchFamily="2" charset="0"/>
                    </a:endParaRPr>
                  </a:p>
                </p:txBody>
              </p:sp>
              <p:sp>
                <p:nvSpPr>
                  <p:cNvPr id="104" name="Oval 103">
                    <a:extLst>
                      <a:ext uri="{FF2B5EF4-FFF2-40B4-BE49-F238E27FC236}">
                        <a16:creationId xmlns:a16="http://schemas.microsoft.com/office/drawing/2014/main" id="{5A3C8281-F679-874F-5564-D431320769B7}"/>
                      </a:ext>
                    </a:extLst>
                  </p:cNvPr>
                  <p:cNvSpPr/>
                  <p:nvPr/>
                </p:nvSpPr>
                <p:spPr>
                  <a:xfrm>
                    <a:off x="8798100" y="2523376"/>
                    <a:ext cx="1268925" cy="1268924"/>
                  </a:xfrm>
                  <a:prstGeom prst="ellipse">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Nohemi Light" pitchFamily="2" charset="0"/>
                    </a:endParaRPr>
                  </a:p>
                </p:txBody>
              </p:sp>
            </p:grpSp>
            <p:sp>
              <p:nvSpPr>
                <p:cNvPr id="101" name="TextBox 100">
                  <a:extLst>
                    <a:ext uri="{FF2B5EF4-FFF2-40B4-BE49-F238E27FC236}">
                      <a16:creationId xmlns:a16="http://schemas.microsoft.com/office/drawing/2014/main" id="{88026EAD-0A25-C265-5E9E-BAA3ECFB5E3B}"/>
                    </a:ext>
                  </a:extLst>
                </p:cNvPr>
                <p:cNvSpPr txBox="1"/>
                <p:nvPr/>
              </p:nvSpPr>
              <p:spPr>
                <a:xfrm>
                  <a:off x="7138880" y="1525294"/>
                  <a:ext cx="804986" cy="291362"/>
                </a:xfrm>
                <a:prstGeom prst="rect">
                  <a:avLst/>
                </a:prstGeom>
                <a:noFill/>
              </p:spPr>
              <p:txBody>
                <a:bodyPr wrap="square" rtlCol="0">
                  <a:spAutoFit/>
                </a:bodyPr>
                <a:lstStyle/>
                <a:p>
                  <a:pPr algn="ctr">
                    <a:lnSpc>
                      <a:spcPct val="80000"/>
                    </a:lnSpc>
                  </a:pPr>
                  <a:r>
                    <a:rPr lang="en-US" sz="1600" dirty="0">
                      <a:latin typeface="Nohemi" pitchFamily="2" charset="0"/>
                      <a:cs typeface="Poppins SemiBold" panose="00000700000000000000" pitchFamily="2" charset="0"/>
                    </a:rPr>
                    <a:t>16</a:t>
                  </a:r>
                </a:p>
              </p:txBody>
            </p:sp>
          </p:grpSp>
          <p:grpSp>
            <p:nvGrpSpPr>
              <p:cNvPr id="96" name="Group 95">
                <a:extLst>
                  <a:ext uri="{FF2B5EF4-FFF2-40B4-BE49-F238E27FC236}">
                    <a16:creationId xmlns:a16="http://schemas.microsoft.com/office/drawing/2014/main" id="{37571D45-5407-EA59-9AC4-A1A17641EB0D}"/>
                  </a:ext>
                </a:extLst>
              </p:cNvPr>
              <p:cNvGrpSpPr/>
              <p:nvPr/>
            </p:nvGrpSpPr>
            <p:grpSpPr>
              <a:xfrm>
                <a:off x="8111214" y="1206740"/>
                <a:ext cx="2120727" cy="796049"/>
                <a:chOff x="8266434" y="2313377"/>
                <a:chExt cx="2120727" cy="796049"/>
              </a:xfrm>
            </p:grpSpPr>
            <p:sp>
              <p:nvSpPr>
                <p:cNvPr id="97" name="Rectangle 96">
                  <a:extLst>
                    <a:ext uri="{FF2B5EF4-FFF2-40B4-BE49-F238E27FC236}">
                      <a16:creationId xmlns:a16="http://schemas.microsoft.com/office/drawing/2014/main" id="{F7703890-037E-27E8-1212-8ACFA3C0F651}"/>
                    </a:ext>
                  </a:extLst>
                </p:cNvPr>
                <p:cNvSpPr/>
                <p:nvPr/>
              </p:nvSpPr>
              <p:spPr>
                <a:xfrm>
                  <a:off x="8266435" y="2801649"/>
                  <a:ext cx="2120726" cy="307777"/>
                </a:xfrm>
                <a:prstGeom prst="rect">
                  <a:avLst/>
                </a:prstGeom>
                <a:noFill/>
              </p:spPr>
              <p:txBody>
                <a:bodyPr wrap="square" rtlCol="0">
                  <a:spAutoFit/>
                </a:bodyPr>
                <a:lstStyle/>
                <a:p>
                  <a:r>
                    <a:rPr lang="en-US" sz="1400" dirty="0">
                      <a:solidFill>
                        <a:schemeClr val="bg1"/>
                      </a:solidFill>
                      <a:latin typeface="Nohemi Light" pitchFamily="2" charset="0"/>
                    </a:rPr>
                    <a:t>Lorem ipsum dolor sit</a:t>
                  </a:r>
                </a:p>
              </p:txBody>
            </p:sp>
            <p:sp>
              <p:nvSpPr>
                <p:cNvPr id="98" name="Rectangle 97">
                  <a:extLst>
                    <a:ext uri="{FF2B5EF4-FFF2-40B4-BE49-F238E27FC236}">
                      <a16:creationId xmlns:a16="http://schemas.microsoft.com/office/drawing/2014/main" id="{BBB07912-F07B-1001-28B0-EB358A6E2D21}"/>
                    </a:ext>
                  </a:extLst>
                </p:cNvPr>
                <p:cNvSpPr/>
                <p:nvPr/>
              </p:nvSpPr>
              <p:spPr>
                <a:xfrm>
                  <a:off x="8266434" y="2313377"/>
                  <a:ext cx="1628573" cy="461665"/>
                </a:xfrm>
                <a:prstGeom prst="rect">
                  <a:avLst/>
                </a:prstGeom>
                <a:noFill/>
              </p:spPr>
              <p:txBody>
                <a:bodyPr wrap="square" rtlCol="0">
                  <a:spAutoFit/>
                </a:bodyPr>
                <a:lstStyle/>
                <a:p>
                  <a:r>
                    <a:rPr lang="en-US" sz="2400" dirty="0">
                      <a:solidFill>
                        <a:schemeClr val="bg1"/>
                      </a:solidFill>
                      <a:latin typeface="Nohemi" pitchFamily="2" charset="0"/>
                      <a:cs typeface="Space Grotesk SemiBold" pitchFamily="2" charset="0"/>
                    </a:rPr>
                    <a:t>1.333K</a:t>
                  </a:r>
                  <a:endParaRPr lang="id-ID" sz="2400" dirty="0">
                    <a:solidFill>
                      <a:schemeClr val="bg1"/>
                    </a:solidFill>
                    <a:latin typeface="Nohemi" pitchFamily="2" charset="0"/>
                    <a:cs typeface="Space Grotesk SemiBold" pitchFamily="2" charset="0"/>
                  </a:endParaRPr>
                </a:p>
              </p:txBody>
            </p:sp>
          </p:grpSp>
        </p:grpSp>
      </p:grpSp>
      <p:grpSp>
        <p:nvGrpSpPr>
          <p:cNvPr id="113" name="Group 112">
            <a:extLst>
              <a:ext uri="{FF2B5EF4-FFF2-40B4-BE49-F238E27FC236}">
                <a16:creationId xmlns:a16="http://schemas.microsoft.com/office/drawing/2014/main" id="{F802F3BE-8042-C11D-17EB-7C10F6472D28}"/>
              </a:ext>
            </a:extLst>
          </p:cNvPr>
          <p:cNvGrpSpPr/>
          <p:nvPr/>
        </p:nvGrpSpPr>
        <p:grpSpPr>
          <a:xfrm>
            <a:off x="6217920" y="1698560"/>
            <a:ext cx="982878" cy="378282"/>
            <a:chOff x="6217920" y="1698560"/>
            <a:chExt cx="982878" cy="378282"/>
          </a:xfrm>
        </p:grpSpPr>
        <p:cxnSp>
          <p:nvCxnSpPr>
            <p:cNvPr id="106" name="Straight Connector 105">
              <a:extLst>
                <a:ext uri="{FF2B5EF4-FFF2-40B4-BE49-F238E27FC236}">
                  <a16:creationId xmlns:a16="http://schemas.microsoft.com/office/drawing/2014/main" id="{BD363A31-1CDD-7072-2D2A-6D61D7E7B47E}"/>
                </a:ext>
              </a:extLst>
            </p:cNvPr>
            <p:cNvCxnSpPr>
              <a:cxnSpLocks/>
            </p:cNvCxnSpPr>
            <p:nvPr/>
          </p:nvCxnSpPr>
          <p:spPr>
            <a:xfrm flipV="1">
              <a:off x="6217920" y="1698560"/>
              <a:ext cx="338202" cy="378282"/>
            </a:xfrm>
            <a:prstGeom prst="line">
              <a:avLst/>
            </a:prstGeom>
            <a:ln>
              <a:solidFill>
                <a:schemeClr val="tx1">
                  <a:lumMod val="50000"/>
                  <a:lumOff val="50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852BF8A-656E-4A81-77C0-C3A9B05C90D6}"/>
                </a:ext>
              </a:extLst>
            </p:cNvPr>
            <p:cNvCxnSpPr>
              <a:cxnSpLocks/>
              <a:endCxn id="55" idx="1"/>
            </p:cNvCxnSpPr>
            <p:nvPr/>
          </p:nvCxnSpPr>
          <p:spPr>
            <a:xfrm>
              <a:off x="6558280" y="1698561"/>
              <a:ext cx="642518"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115" name="Straight Connector 114">
            <a:extLst>
              <a:ext uri="{FF2B5EF4-FFF2-40B4-BE49-F238E27FC236}">
                <a16:creationId xmlns:a16="http://schemas.microsoft.com/office/drawing/2014/main" id="{44E3303B-D708-E7E8-8119-DF699A7CB3B2}"/>
              </a:ext>
            </a:extLst>
          </p:cNvPr>
          <p:cNvCxnSpPr>
            <a:cxnSpLocks/>
          </p:cNvCxnSpPr>
          <p:nvPr/>
        </p:nvCxnSpPr>
        <p:spPr>
          <a:xfrm flipV="1">
            <a:off x="7089751" y="3429000"/>
            <a:ext cx="246049" cy="275208"/>
          </a:xfrm>
          <a:prstGeom prst="line">
            <a:avLst/>
          </a:prstGeom>
          <a:ln>
            <a:solidFill>
              <a:schemeClr val="tx1">
                <a:lumMod val="50000"/>
                <a:lumOff val="50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062A0CD4-C347-1A38-BFA1-86EBE3C1D311}"/>
              </a:ext>
            </a:extLst>
          </p:cNvPr>
          <p:cNvCxnSpPr>
            <a:cxnSpLocks/>
            <a:stCxn id="5" idx="3"/>
            <a:endCxn id="63" idx="1"/>
          </p:cNvCxnSpPr>
          <p:nvPr/>
        </p:nvCxnSpPr>
        <p:spPr>
          <a:xfrm>
            <a:off x="7337958" y="3429000"/>
            <a:ext cx="545644"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84BE230-C132-630B-F9FB-AF525D03CFEC}"/>
              </a:ext>
            </a:extLst>
          </p:cNvPr>
          <p:cNvCxnSpPr>
            <a:cxnSpLocks/>
          </p:cNvCxnSpPr>
          <p:nvPr/>
        </p:nvCxnSpPr>
        <p:spPr>
          <a:xfrm>
            <a:off x="5931408" y="4895088"/>
            <a:ext cx="286512" cy="264350"/>
          </a:xfrm>
          <a:prstGeom prst="line">
            <a:avLst/>
          </a:prstGeom>
          <a:ln>
            <a:solidFill>
              <a:schemeClr val="tx1">
                <a:lumMod val="50000"/>
                <a:lumOff val="50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0B790C0E-4F10-810E-B8ED-C45653FB76A0}"/>
              </a:ext>
            </a:extLst>
          </p:cNvPr>
          <p:cNvCxnSpPr>
            <a:cxnSpLocks/>
            <a:endCxn id="79" idx="1"/>
          </p:cNvCxnSpPr>
          <p:nvPr/>
        </p:nvCxnSpPr>
        <p:spPr>
          <a:xfrm>
            <a:off x="6217920" y="5159440"/>
            <a:ext cx="982878"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6EC5B48E-1FF4-5114-B1CC-2B7084309A39}"/>
              </a:ext>
            </a:extLst>
          </p:cNvPr>
          <p:cNvCxnSpPr>
            <a:cxnSpLocks/>
            <a:endCxn id="93" idx="0"/>
          </p:cNvCxnSpPr>
          <p:nvPr/>
        </p:nvCxnSpPr>
        <p:spPr>
          <a:xfrm flipH="1">
            <a:off x="2499984" y="2318725"/>
            <a:ext cx="1474662" cy="2237599"/>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5843CF7-0F95-D960-6F6A-950AC311C704}"/>
              </a:ext>
            </a:extLst>
          </p:cNvPr>
          <p:cNvCxnSpPr>
            <a:cxnSpLocks/>
          </p:cNvCxnSpPr>
          <p:nvPr/>
        </p:nvCxnSpPr>
        <p:spPr>
          <a:xfrm flipH="1">
            <a:off x="3972489" y="2318725"/>
            <a:ext cx="614779" cy="0"/>
          </a:xfrm>
          <a:prstGeom prst="line">
            <a:avLst/>
          </a:prstGeom>
          <a:ln>
            <a:solidFill>
              <a:schemeClr val="tx1">
                <a:lumMod val="50000"/>
                <a:lumOff val="50000"/>
              </a:schemeClr>
            </a:solidFill>
            <a:prstDash val="dash"/>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648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0B1231F0-44DE-FC0B-BB98-5200D435C855}"/>
              </a:ext>
            </a:extLst>
          </p:cNvPr>
          <p:cNvGrpSpPr/>
          <p:nvPr/>
        </p:nvGrpSpPr>
        <p:grpSpPr>
          <a:xfrm>
            <a:off x="4561869" y="4521150"/>
            <a:ext cx="2639324" cy="1651050"/>
            <a:chOff x="2541050" y="5237923"/>
            <a:chExt cx="2639324" cy="1651050"/>
          </a:xfrm>
        </p:grpSpPr>
        <p:sp>
          <p:nvSpPr>
            <p:cNvPr id="10" name="Rectangle: Rounded Corners 9">
              <a:extLst>
                <a:ext uri="{FF2B5EF4-FFF2-40B4-BE49-F238E27FC236}">
                  <a16:creationId xmlns:a16="http://schemas.microsoft.com/office/drawing/2014/main" id="{2465DDC9-96B7-CE8A-2B4A-674063B8B1CD}"/>
                </a:ext>
              </a:extLst>
            </p:cNvPr>
            <p:cNvSpPr/>
            <p:nvPr/>
          </p:nvSpPr>
          <p:spPr>
            <a:xfrm>
              <a:off x="2541050" y="5237923"/>
              <a:ext cx="2639324" cy="1651050"/>
            </a:xfrm>
            <a:prstGeom prst="roundRect">
              <a:avLst>
                <a:gd name="adj" fmla="val 13316"/>
              </a:avLst>
            </a:prstGeom>
            <a:solidFill>
              <a:schemeClr val="accent1"/>
            </a:solidFill>
            <a:ln w="15875" cap="rnd">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noFill/>
                  <a:prstDash val="dash"/>
                </a:ln>
                <a:latin typeface="Nohemi Light" pitchFamily="2" charset="0"/>
              </a:endParaRPr>
            </a:p>
          </p:txBody>
        </p:sp>
        <p:grpSp>
          <p:nvGrpSpPr>
            <p:cNvPr id="11" name="Group 10">
              <a:extLst>
                <a:ext uri="{FF2B5EF4-FFF2-40B4-BE49-F238E27FC236}">
                  <a16:creationId xmlns:a16="http://schemas.microsoft.com/office/drawing/2014/main" id="{0085518C-1C71-E21C-0039-5C4A1DD16864}"/>
                </a:ext>
              </a:extLst>
            </p:cNvPr>
            <p:cNvGrpSpPr/>
            <p:nvPr/>
          </p:nvGrpSpPr>
          <p:grpSpPr>
            <a:xfrm>
              <a:off x="2742820" y="5457172"/>
              <a:ext cx="2235785" cy="1108136"/>
              <a:chOff x="145166" y="2155384"/>
              <a:chExt cx="3452939" cy="736724"/>
            </a:xfrm>
          </p:grpSpPr>
          <p:sp>
            <p:nvSpPr>
              <p:cNvPr id="12" name="Rectangle 11">
                <a:extLst>
                  <a:ext uri="{FF2B5EF4-FFF2-40B4-BE49-F238E27FC236}">
                    <a16:creationId xmlns:a16="http://schemas.microsoft.com/office/drawing/2014/main" id="{56544F6E-7EFA-F164-51AA-0378D1C278D3}"/>
                  </a:ext>
                </a:extLst>
              </p:cNvPr>
              <p:cNvSpPr/>
              <p:nvPr/>
            </p:nvSpPr>
            <p:spPr>
              <a:xfrm>
                <a:off x="145166" y="2553334"/>
                <a:ext cx="3452939" cy="338774"/>
              </a:xfrm>
              <a:prstGeom prst="rect">
                <a:avLst/>
              </a:prstGeom>
              <a:noFill/>
            </p:spPr>
            <p:txBody>
              <a:bodyPr wrap="square" rtlCol="0">
                <a:spAutoFit/>
              </a:bodyPr>
              <a:lstStyle/>
              <a:p>
                <a:pPr>
                  <a:lnSpc>
                    <a:spcPct val="130000"/>
                  </a:lnSpc>
                </a:pPr>
                <a:r>
                  <a:rPr lang="en-US" sz="1100" dirty="0">
                    <a:solidFill>
                      <a:schemeClr val="bg1"/>
                    </a:solidFill>
                    <a:latin typeface="Nohemi Light" pitchFamily="2" charset="0"/>
                  </a:rPr>
                  <a:t>Lorem ipsum dolor sit </a:t>
                </a:r>
                <a:r>
                  <a:rPr lang="en-US" sz="1100" dirty="0" err="1">
                    <a:solidFill>
                      <a:schemeClr val="bg1"/>
                    </a:solidFill>
                    <a:latin typeface="Nohemi Light" pitchFamily="2" charset="0"/>
                  </a:rPr>
                  <a:t>amet</a:t>
                </a:r>
                <a:r>
                  <a:rPr lang="en-US" sz="1100" dirty="0">
                    <a:solidFill>
                      <a:schemeClr val="bg1"/>
                    </a:solidFill>
                    <a:latin typeface="Nohemi Light" pitchFamily="2" charset="0"/>
                  </a:rPr>
                  <a:t>, </a:t>
                </a:r>
                <a:r>
                  <a:rPr lang="en-US" sz="1100" dirty="0" err="1">
                    <a:solidFill>
                      <a:schemeClr val="bg1"/>
                    </a:solidFill>
                    <a:latin typeface="Nohemi Light" pitchFamily="2" charset="0"/>
                  </a:rPr>
                  <a:t>consectetuer</a:t>
                </a:r>
                <a:r>
                  <a:rPr lang="en-US" sz="1100" dirty="0">
                    <a:solidFill>
                      <a:schemeClr val="bg1"/>
                    </a:solidFill>
                    <a:latin typeface="Nohemi Light" pitchFamily="2" charset="0"/>
                  </a:rPr>
                  <a:t>.</a:t>
                </a:r>
              </a:p>
            </p:txBody>
          </p:sp>
          <p:sp>
            <p:nvSpPr>
              <p:cNvPr id="13" name="Rectangle 12">
                <a:extLst>
                  <a:ext uri="{FF2B5EF4-FFF2-40B4-BE49-F238E27FC236}">
                    <a16:creationId xmlns:a16="http://schemas.microsoft.com/office/drawing/2014/main" id="{18EAA9E7-E8B2-8314-0632-9665C1192CDB}"/>
                  </a:ext>
                </a:extLst>
              </p:cNvPr>
              <p:cNvSpPr/>
              <p:nvPr/>
            </p:nvSpPr>
            <p:spPr>
              <a:xfrm>
                <a:off x="145166" y="2155384"/>
                <a:ext cx="2515163" cy="388777"/>
              </a:xfrm>
              <a:prstGeom prst="rect">
                <a:avLst/>
              </a:prstGeom>
              <a:noFill/>
            </p:spPr>
            <p:txBody>
              <a:bodyPr wrap="square" rtlCol="0">
                <a:spAutoFit/>
              </a:bodyPr>
              <a:lstStyle/>
              <a:p>
                <a:r>
                  <a:rPr lang="en-US" sz="3200" dirty="0">
                    <a:solidFill>
                      <a:schemeClr val="tx2"/>
                    </a:solidFill>
                    <a:latin typeface="Nohemi" pitchFamily="2" charset="0"/>
                    <a:cs typeface="Space Grotesk SemiBold" pitchFamily="2" charset="0"/>
                  </a:rPr>
                  <a:t>1.543k</a:t>
                </a:r>
                <a:endParaRPr lang="id-ID" sz="3200" dirty="0">
                  <a:solidFill>
                    <a:schemeClr val="tx2"/>
                  </a:solidFill>
                  <a:latin typeface="Nohemi" pitchFamily="2" charset="0"/>
                  <a:cs typeface="Space Grotesk SemiBold" pitchFamily="2" charset="0"/>
                </a:endParaRPr>
              </a:p>
            </p:txBody>
          </p:sp>
        </p:grpSp>
      </p:grpSp>
      <p:grpSp>
        <p:nvGrpSpPr>
          <p:cNvPr id="51" name="Group 50">
            <a:extLst>
              <a:ext uri="{FF2B5EF4-FFF2-40B4-BE49-F238E27FC236}">
                <a16:creationId xmlns:a16="http://schemas.microsoft.com/office/drawing/2014/main" id="{057BD26B-BB73-07EF-EFD5-17162F28CC72}"/>
              </a:ext>
            </a:extLst>
          </p:cNvPr>
          <p:cNvGrpSpPr/>
          <p:nvPr/>
        </p:nvGrpSpPr>
        <p:grpSpPr>
          <a:xfrm>
            <a:off x="7110626" y="1430551"/>
            <a:ext cx="3996900" cy="3996900"/>
            <a:chOff x="10252500" y="2777311"/>
            <a:chExt cx="5791200" cy="5791200"/>
          </a:xfrm>
        </p:grpSpPr>
        <p:sp>
          <p:nvSpPr>
            <p:cNvPr id="4" name="Rectangle 3">
              <a:extLst>
                <a:ext uri="{FF2B5EF4-FFF2-40B4-BE49-F238E27FC236}">
                  <a16:creationId xmlns:a16="http://schemas.microsoft.com/office/drawing/2014/main" id="{3F04EDEC-226E-D063-72AE-E094B0052049}"/>
                </a:ext>
              </a:extLst>
            </p:cNvPr>
            <p:cNvSpPr/>
            <p:nvPr/>
          </p:nvSpPr>
          <p:spPr>
            <a:xfrm>
              <a:off x="13367048" y="7900037"/>
              <a:ext cx="2572019" cy="445945"/>
            </a:xfrm>
            <a:prstGeom prst="rect">
              <a:avLst/>
            </a:prstGeom>
          </p:spPr>
          <p:txBody>
            <a:bodyPr wrap="square">
              <a:spAutoFit/>
            </a:bodyPr>
            <a:lstStyle/>
            <a:p>
              <a:r>
                <a:rPr lang="en-US" sz="1400" dirty="0">
                  <a:solidFill>
                    <a:schemeClr val="accent1">
                      <a:lumMod val="75000"/>
                    </a:schemeClr>
                  </a:solidFill>
                  <a:latin typeface="Nohemi" pitchFamily="2" charset="0"/>
                  <a:ea typeface="Open Sans Light" panose="020B0306030504020204" pitchFamily="34" charset="0"/>
                  <a:cs typeface="Open Sans Light" panose="020B0306030504020204" pitchFamily="34" charset="0"/>
                </a:rPr>
                <a:t>Option four</a:t>
              </a:r>
              <a:endParaRPr lang="id-ID" sz="1400" dirty="0">
                <a:solidFill>
                  <a:schemeClr val="accent1">
                    <a:lumMod val="75000"/>
                  </a:schemeClr>
                </a:solidFill>
                <a:latin typeface="Nohemi" pitchFamily="2" charset="0"/>
                <a:ea typeface="Open Sans Light" panose="020B0306030504020204" pitchFamily="34" charset="0"/>
                <a:cs typeface="Open Sans Light" panose="020B0306030504020204" pitchFamily="34" charset="0"/>
              </a:endParaRPr>
            </a:p>
          </p:txBody>
        </p:sp>
        <p:sp>
          <p:nvSpPr>
            <p:cNvPr id="19" name="Rectangle 18">
              <a:extLst>
                <a:ext uri="{FF2B5EF4-FFF2-40B4-BE49-F238E27FC236}">
                  <a16:creationId xmlns:a16="http://schemas.microsoft.com/office/drawing/2014/main" id="{4D412EED-4D00-4C47-34AA-08E0EC49D56D}"/>
                </a:ext>
              </a:extLst>
            </p:cNvPr>
            <p:cNvSpPr/>
            <p:nvPr/>
          </p:nvSpPr>
          <p:spPr>
            <a:xfrm>
              <a:off x="13367048" y="7244694"/>
              <a:ext cx="2572019" cy="445945"/>
            </a:xfrm>
            <a:prstGeom prst="rect">
              <a:avLst/>
            </a:prstGeom>
          </p:spPr>
          <p:txBody>
            <a:bodyPr wrap="square">
              <a:spAutoFit/>
            </a:bodyPr>
            <a:lstStyle/>
            <a:p>
              <a:r>
                <a:rPr lang="en-US" sz="1400" dirty="0">
                  <a:solidFill>
                    <a:srgbClr val="6D7381"/>
                  </a:solidFill>
                  <a:latin typeface="Nohemi" pitchFamily="2" charset="0"/>
                  <a:ea typeface="Open Sans Light" panose="020B0306030504020204" pitchFamily="34" charset="0"/>
                  <a:cs typeface="Open Sans Light" panose="020B0306030504020204" pitchFamily="34" charset="0"/>
                </a:rPr>
                <a:t>Option three</a:t>
              </a:r>
              <a:endParaRPr lang="id-ID" sz="1400" dirty="0">
                <a:solidFill>
                  <a:srgbClr val="6D7381"/>
                </a:solidFill>
                <a:latin typeface="Nohemi" pitchFamily="2" charset="0"/>
                <a:ea typeface="Open Sans Light" panose="020B0306030504020204" pitchFamily="34" charset="0"/>
                <a:cs typeface="Open Sans Light" panose="020B0306030504020204" pitchFamily="34" charset="0"/>
              </a:endParaRPr>
            </a:p>
          </p:txBody>
        </p:sp>
        <p:sp>
          <p:nvSpPr>
            <p:cNvPr id="20" name="Rectangle 19">
              <a:extLst>
                <a:ext uri="{FF2B5EF4-FFF2-40B4-BE49-F238E27FC236}">
                  <a16:creationId xmlns:a16="http://schemas.microsoft.com/office/drawing/2014/main" id="{BCEFC3FC-BE7F-DE96-A9B1-DC0A88AB20F0}"/>
                </a:ext>
              </a:extLst>
            </p:cNvPr>
            <p:cNvSpPr/>
            <p:nvPr/>
          </p:nvSpPr>
          <p:spPr>
            <a:xfrm>
              <a:off x="13367048" y="6589350"/>
              <a:ext cx="2572019" cy="445945"/>
            </a:xfrm>
            <a:prstGeom prst="rect">
              <a:avLst/>
            </a:prstGeom>
          </p:spPr>
          <p:txBody>
            <a:bodyPr wrap="square">
              <a:spAutoFit/>
            </a:bodyPr>
            <a:lstStyle/>
            <a:p>
              <a:r>
                <a:rPr lang="en-US" sz="1400" dirty="0">
                  <a:solidFill>
                    <a:srgbClr val="6D7381"/>
                  </a:solidFill>
                  <a:latin typeface="Nohemi" pitchFamily="2" charset="0"/>
                  <a:ea typeface="Open Sans Light" panose="020B0306030504020204" pitchFamily="34" charset="0"/>
                  <a:cs typeface="Open Sans Light" panose="020B0306030504020204" pitchFamily="34" charset="0"/>
                </a:rPr>
                <a:t>Option two</a:t>
              </a:r>
              <a:endParaRPr lang="id-ID" sz="1400" dirty="0">
                <a:solidFill>
                  <a:srgbClr val="6D7381"/>
                </a:solidFill>
                <a:latin typeface="Nohemi" pitchFamily="2" charset="0"/>
                <a:ea typeface="Open Sans Light" panose="020B0306030504020204" pitchFamily="34" charset="0"/>
                <a:cs typeface="Open Sans Light" panose="020B0306030504020204" pitchFamily="34" charset="0"/>
              </a:endParaRPr>
            </a:p>
          </p:txBody>
        </p:sp>
        <p:sp>
          <p:nvSpPr>
            <p:cNvPr id="21" name="Rectangle 20">
              <a:extLst>
                <a:ext uri="{FF2B5EF4-FFF2-40B4-BE49-F238E27FC236}">
                  <a16:creationId xmlns:a16="http://schemas.microsoft.com/office/drawing/2014/main" id="{C37ADD31-035B-59C8-F077-A2950BE27460}"/>
                </a:ext>
              </a:extLst>
            </p:cNvPr>
            <p:cNvSpPr/>
            <p:nvPr/>
          </p:nvSpPr>
          <p:spPr>
            <a:xfrm>
              <a:off x="13367048" y="5934008"/>
              <a:ext cx="2572019" cy="445945"/>
            </a:xfrm>
            <a:prstGeom prst="rect">
              <a:avLst/>
            </a:prstGeom>
          </p:spPr>
          <p:txBody>
            <a:bodyPr wrap="square">
              <a:spAutoFit/>
            </a:bodyPr>
            <a:lstStyle/>
            <a:p>
              <a:r>
                <a:rPr lang="en-US" sz="1400" dirty="0">
                  <a:solidFill>
                    <a:srgbClr val="6D7381"/>
                  </a:solidFill>
                  <a:latin typeface="Nohemi" pitchFamily="2" charset="0"/>
                  <a:ea typeface="Open Sans Light" panose="020B0306030504020204" pitchFamily="34" charset="0"/>
                  <a:cs typeface="Open Sans Light" panose="020B0306030504020204" pitchFamily="34" charset="0"/>
                </a:rPr>
                <a:t>Option one</a:t>
              </a:r>
              <a:endParaRPr lang="id-ID" sz="1400" dirty="0">
                <a:solidFill>
                  <a:srgbClr val="6D7381"/>
                </a:solidFill>
                <a:latin typeface="Nohemi" pitchFamily="2" charset="0"/>
                <a:ea typeface="Open Sans Light" panose="020B0306030504020204" pitchFamily="34" charset="0"/>
                <a:cs typeface="Open Sans Light" panose="020B0306030504020204" pitchFamily="34" charset="0"/>
              </a:endParaRPr>
            </a:p>
          </p:txBody>
        </p:sp>
        <p:grpSp>
          <p:nvGrpSpPr>
            <p:cNvPr id="22" name="Group 21">
              <a:extLst>
                <a:ext uri="{FF2B5EF4-FFF2-40B4-BE49-F238E27FC236}">
                  <a16:creationId xmlns:a16="http://schemas.microsoft.com/office/drawing/2014/main" id="{F4054DF7-579E-50A5-5C55-E36F2C9057D9}"/>
                </a:ext>
              </a:extLst>
            </p:cNvPr>
            <p:cNvGrpSpPr/>
            <p:nvPr/>
          </p:nvGrpSpPr>
          <p:grpSpPr>
            <a:xfrm>
              <a:off x="10252500" y="2777311"/>
              <a:ext cx="5791200" cy="5791200"/>
              <a:chOff x="10328169" y="2777311"/>
              <a:chExt cx="5791200" cy="5791200"/>
            </a:xfrm>
          </p:grpSpPr>
          <p:sp>
            <p:nvSpPr>
              <p:cNvPr id="23" name="Block Arc 22">
                <a:extLst>
                  <a:ext uri="{FF2B5EF4-FFF2-40B4-BE49-F238E27FC236}">
                    <a16:creationId xmlns:a16="http://schemas.microsoft.com/office/drawing/2014/main" id="{83595DF9-32E6-8B25-8DF9-F6B78ABD73B0}"/>
                  </a:ext>
                </a:extLst>
              </p:cNvPr>
              <p:cNvSpPr/>
              <p:nvPr/>
            </p:nvSpPr>
            <p:spPr>
              <a:xfrm>
                <a:off x="10328169" y="2777311"/>
                <a:ext cx="5791200" cy="5791200"/>
              </a:xfrm>
              <a:prstGeom prst="blockArc">
                <a:avLst>
                  <a:gd name="adj1" fmla="val 10800000"/>
                  <a:gd name="adj2" fmla="val 21585085"/>
                  <a:gd name="adj3" fmla="val 11145"/>
                </a:avLst>
              </a:prstGeom>
              <a:solidFill>
                <a:srgbClr val="F6EE7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Nohemi Light" pitchFamily="2" charset="0"/>
                </a:endParaRPr>
              </a:p>
            </p:txBody>
          </p:sp>
          <p:sp>
            <p:nvSpPr>
              <p:cNvPr id="24" name="Block Arc 23">
                <a:extLst>
                  <a:ext uri="{FF2B5EF4-FFF2-40B4-BE49-F238E27FC236}">
                    <a16:creationId xmlns:a16="http://schemas.microsoft.com/office/drawing/2014/main" id="{C7AE6B04-723E-14C2-8437-0F2B0E931509}"/>
                  </a:ext>
                </a:extLst>
              </p:cNvPr>
              <p:cNvSpPr/>
              <p:nvPr/>
            </p:nvSpPr>
            <p:spPr>
              <a:xfrm>
                <a:off x="11108073" y="3557215"/>
                <a:ext cx="4231392" cy="4231392"/>
              </a:xfrm>
              <a:prstGeom prst="blockArc">
                <a:avLst>
                  <a:gd name="adj1" fmla="val 10800000"/>
                  <a:gd name="adj2" fmla="val 11933"/>
                  <a:gd name="adj3" fmla="val 16016"/>
                </a:avLst>
              </a:prstGeom>
              <a:solidFill>
                <a:srgbClr val="0D4B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Nohemi Light" pitchFamily="2" charset="0"/>
                </a:endParaRPr>
              </a:p>
            </p:txBody>
          </p:sp>
          <p:sp>
            <p:nvSpPr>
              <p:cNvPr id="25" name="Block Arc 24">
                <a:extLst>
                  <a:ext uri="{FF2B5EF4-FFF2-40B4-BE49-F238E27FC236}">
                    <a16:creationId xmlns:a16="http://schemas.microsoft.com/office/drawing/2014/main" id="{E1B1D5BA-74CB-B883-FBB4-B73465CF62BA}"/>
                  </a:ext>
                </a:extLst>
              </p:cNvPr>
              <p:cNvSpPr/>
              <p:nvPr/>
            </p:nvSpPr>
            <p:spPr>
              <a:xfrm>
                <a:off x="11937759" y="4386901"/>
                <a:ext cx="2572020" cy="2572020"/>
              </a:xfrm>
              <a:prstGeom prst="blockArc">
                <a:avLst>
                  <a:gd name="adj1" fmla="val 10800000"/>
                  <a:gd name="adj2" fmla="val 13127"/>
                  <a:gd name="adj3" fmla="val 19113"/>
                </a:avLst>
              </a:prstGeom>
              <a:solidFill>
                <a:srgbClr val="0D66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Nohemi Light" pitchFamily="2" charset="0"/>
                </a:endParaRPr>
              </a:p>
            </p:txBody>
          </p:sp>
          <p:sp>
            <p:nvSpPr>
              <p:cNvPr id="26" name="Block Arc 25">
                <a:extLst>
                  <a:ext uri="{FF2B5EF4-FFF2-40B4-BE49-F238E27FC236}">
                    <a16:creationId xmlns:a16="http://schemas.microsoft.com/office/drawing/2014/main" id="{EEFD7751-46D1-3B83-4421-E0831EE01422}"/>
                  </a:ext>
                </a:extLst>
              </p:cNvPr>
              <p:cNvSpPr/>
              <p:nvPr/>
            </p:nvSpPr>
            <p:spPr>
              <a:xfrm>
                <a:off x="12577245" y="5026387"/>
                <a:ext cx="1293048" cy="1293048"/>
              </a:xfrm>
              <a:prstGeom prst="blockArc">
                <a:avLst>
                  <a:gd name="adj1" fmla="val 10800000"/>
                  <a:gd name="adj2" fmla="val 19051"/>
                  <a:gd name="adj3" fmla="val 28719"/>
                </a:avLst>
              </a:prstGeom>
              <a:solidFill>
                <a:srgbClr val="7878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Nohemi Light" pitchFamily="2" charset="0"/>
                </a:endParaRPr>
              </a:p>
            </p:txBody>
          </p:sp>
          <p:sp>
            <p:nvSpPr>
              <p:cNvPr id="27" name="Arc 26">
                <a:extLst>
                  <a:ext uri="{FF2B5EF4-FFF2-40B4-BE49-F238E27FC236}">
                    <a16:creationId xmlns:a16="http://schemas.microsoft.com/office/drawing/2014/main" id="{640B6C09-C379-B3C9-FEB5-BBE3D94D4676}"/>
                  </a:ext>
                </a:extLst>
              </p:cNvPr>
              <p:cNvSpPr/>
              <p:nvPr/>
            </p:nvSpPr>
            <p:spPr>
              <a:xfrm flipH="1" flipV="1">
                <a:off x="12186129" y="4797590"/>
                <a:ext cx="1960820" cy="1960820"/>
              </a:xfrm>
              <a:prstGeom prst="arc">
                <a:avLst>
                  <a:gd name="adj1" fmla="val 16305533"/>
                  <a:gd name="adj2" fmla="val 0"/>
                </a:avLst>
              </a:prstGeom>
              <a:ln w="31750">
                <a:solidFill>
                  <a:srgbClr val="787874"/>
                </a:solidFill>
                <a:head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Nohemi Light" pitchFamily="2" charset="0"/>
                </a:endParaRPr>
              </a:p>
            </p:txBody>
          </p:sp>
          <p:sp>
            <p:nvSpPr>
              <p:cNvPr id="28" name="Arc 27">
                <a:extLst>
                  <a:ext uri="{FF2B5EF4-FFF2-40B4-BE49-F238E27FC236}">
                    <a16:creationId xmlns:a16="http://schemas.microsoft.com/office/drawing/2014/main" id="{214F0772-A218-DD82-C37B-5149EA819E53}"/>
                  </a:ext>
                </a:extLst>
              </p:cNvPr>
              <p:cNvSpPr/>
              <p:nvPr/>
            </p:nvSpPr>
            <p:spPr>
              <a:xfrm flipH="1" flipV="1">
                <a:off x="11460091" y="4082757"/>
                <a:ext cx="3371280" cy="3371288"/>
              </a:xfrm>
              <a:prstGeom prst="arc">
                <a:avLst>
                  <a:gd name="adj1" fmla="val 16164292"/>
                  <a:gd name="adj2" fmla="val 0"/>
                </a:avLst>
              </a:prstGeom>
              <a:ln w="31750">
                <a:solidFill>
                  <a:srgbClr val="787874"/>
                </a:solidFill>
                <a:head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Nohemi Light" pitchFamily="2" charset="0"/>
                </a:endParaRPr>
              </a:p>
            </p:txBody>
          </p:sp>
          <p:sp>
            <p:nvSpPr>
              <p:cNvPr id="29" name="Arc 28">
                <a:extLst>
                  <a:ext uri="{FF2B5EF4-FFF2-40B4-BE49-F238E27FC236}">
                    <a16:creationId xmlns:a16="http://schemas.microsoft.com/office/drawing/2014/main" id="{EBF2B801-2832-06C3-25DB-6466F9825E00}"/>
                  </a:ext>
                </a:extLst>
              </p:cNvPr>
              <p:cNvSpPr/>
              <p:nvPr/>
            </p:nvSpPr>
            <p:spPr>
              <a:xfrm flipH="1" flipV="1">
                <a:off x="10713072" y="3427305"/>
                <a:ext cx="4682182" cy="4682190"/>
              </a:xfrm>
              <a:prstGeom prst="arc">
                <a:avLst>
                  <a:gd name="adj1" fmla="val 15969452"/>
                  <a:gd name="adj2" fmla="val 0"/>
                </a:avLst>
              </a:prstGeom>
              <a:ln w="31750">
                <a:solidFill>
                  <a:schemeClr val="accent1"/>
                </a:solidFill>
                <a:head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Nohemi Light" pitchFamily="2" charset="0"/>
                </a:endParaRPr>
              </a:p>
            </p:txBody>
          </p:sp>
          <p:sp>
            <p:nvSpPr>
              <p:cNvPr id="30" name="Arc 29">
                <a:extLst>
                  <a:ext uri="{FF2B5EF4-FFF2-40B4-BE49-F238E27FC236}">
                    <a16:creationId xmlns:a16="http://schemas.microsoft.com/office/drawing/2014/main" id="{5AC6F9B2-6167-DB66-6BB3-D51D71267556}"/>
                  </a:ext>
                </a:extLst>
              </p:cNvPr>
              <p:cNvSpPr/>
              <p:nvPr/>
            </p:nvSpPr>
            <p:spPr>
              <a:xfrm flipH="1" flipV="1">
                <a:off x="12782840" y="5428921"/>
                <a:ext cx="678958" cy="678958"/>
              </a:xfrm>
              <a:prstGeom prst="arc">
                <a:avLst>
                  <a:gd name="adj1" fmla="val 15879700"/>
                  <a:gd name="adj2" fmla="val 0"/>
                </a:avLst>
              </a:prstGeom>
              <a:ln w="31750">
                <a:solidFill>
                  <a:srgbClr val="787874"/>
                </a:solidFill>
                <a:head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Nohemi Light" pitchFamily="2" charset="0"/>
                </a:endParaRPr>
              </a:p>
            </p:txBody>
          </p:sp>
          <p:sp>
            <p:nvSpPr>
              <p:cNvPr id="31" name="TextBox 30">
                <a:extLst>
                  <a:ext uri="{FF2B5EF4-FFF2-40B4-BE49-F238E27FC236}">
                    <a16:creationId xmlns:a16="http://schemas.microsoft.com/office/drawing/2014/main" id="{EBFB54E0-7D70-9105-729C-4103CB6F6836}"/>
                  </a:ext>
                </a:extLst>
              </p:cNvPr>
              <p:cNvSpPr txBox="1"/>
              <p:nvPr/>
            </p:nvSpPr>
            <p:spPr>
              <a:xfrm>
                <a:off x="12577244" y="3754140"/>
                <a:ext cx="1293051" cy="352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dirty="0">
                    <a:solidFill>
                      <a:schemeClr val="tx2"/>
                    </a:solidFill>
                    <a:latin typeface="Nohemi" pitchFamily="2" charset="0"/>
                  </a:rPr>
                  <a:t>80</a:t>
                </a:r>
                <a:r>
                  <a:rPr lang="en-US" sz="2000" baseline="30000" dirty="0">
                    <a:solidFill>
                      <a:schemeClr val="tx2"/>
                    </a:solidFill>
                    <a:latin typeface="Nohemi" pitchFamily="2" charset="0"/>
                  </a:rPr>
                  <a:t>%</a:t>
                </a:r>
                <a:endParaRPr lang="id-ID" sz="2000" baseline="30000" dirty="0">
                  <a:solidFill>
                    <a:schemeClr val="tx2"/>
                  </a:solidFill>
                  <a:latin typeface="Nohemi" pitchFamily="2" charset="0"/>
                </a:endParaRPr>
              </a:p>
            </p:txBody>
          </p:sp>
          <p:sp>
            <p:nvSpPr>
              <p:cNvPr id="32" name="TextBox 31">
                <a:extLst>
                  <a:ext uri="{FF2B5EF4-FFF2-40B4-BE49-F238E27FC236}">
                    <a16:creationId xmlns:a16="http://schemas.microsoft.com/office/drawing/2014/main" id="{58871780-98EC-49B7-0DA0-6A08757729D8}"/>
                  </a:ext>
                </a:extLst>
              </p:cNvPr>
              <p:cNvSpPr txBox="1"/>
              <p:nvPr/>
            </p:nvSpPr>
            <p:spPr>
              <a:xfrm>
                <a:off x="12577244" y="4463985"/>
                <a:ext cx="1293051" cy="352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solidFill>
                      <a:schemeClr val="tx2"/>
                    </a:solidFill>
                    <a:latin typeface="Nohemi" pitchFamily="2" charset="0"/>
                  </a:rPr>
                  <a:t>60</a:t>
                </a:r>
                <a:r>
                  <a:rPr lang="en-US" sz="1600" baseline="30000" dirty="0">
                    <a:solidFill>
                      <a:schemeClr val="tx2"/>
                    </a:solidFill>
                    <a:latin typeface="Nohemi" pitchFamily="2" charset="0"/>
                  </a:rPr>
                  <a:t>%</a:t>
                </a:r>
                <a:endParaRPr lang="id-ID" sz="1600" baseline="30000" dirty="0">
                  <a:solidFill>
                    <a:schemeClr val="tx2"/>
                  </a:solidFill>
                  <a:latin typeface="Nohemi" pitchFamily="2" charset="0"/>
                </a:endParaRPr>
              </a:p>
            </p:txBody>
          </p:sp>
          <p:sp>
            <p:nvSpPr>
              <p:cNvPr id="33" name="TextBox 32">
                <a:extLst>
                  <a:ext uri="{FF2B5EF4-FFF2-40B4-BE49-F238E27FC236}">
                    <a16:creationId xmlns:a16="http://schemas.microsoft.com/office/drawing/2014/main" id="{95A45BE7-A2DE-877E-B593-02A9FAC3EEA1}"/>
                  </a:ext>
                </a:extLst>
              </p:cNvPr>
              <p:cNvSpPr txBox="1"/>
              <p:nvPr/>
            </p:nvSpPr>
            <p:spPr>
              <a:xfrm>
                <a:off x="12577244" y="5047864"/>
                <a:ext cx="1293051" cy="352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dirty="0">
                    <a:solidFill>
                      <a:schemeClr val="tx2"/>
                    </a:solidFill>
                    <a:latin typeface="Nohemi" pitchFamily="2" charset="0"/>
                  </a:rPr>
                  <a:t>20</a:t>
                </a:r>
                <a:r>
                  <a:rPr lang="en-US" sz="1400" baseline="30000" dirty="0">
                    <a:solidFill>
                      <a:schemeClr val="tx2"/>
                    </a:solidFill>
                    <a:latin typeface="Nohemi" pitchFamily="2" charset="0"/>
                  </a:rPr>
                  <a:t>%</a:t>
                </a:r>
                <a:endParaRPr lang="id-ID" sz="1400" baseline="30000" dirty="0">
                  <a:solidFill>
                    <a:schemeClr val="tx2"/>
                  </a:solidFill>
                  <a:latin typeface="Nohemi" pitchFamily="2" charset="0"/>
                </a:endParaRPr>
              </a:p>
            </p:txBody>
          </p:sp>
        </p:grpSp>
      </p:grpSp>
      <p:grpSp>
        <p:nvGrpSpPr>
          <p:cNvPr id="37" name="Group 36">
            <a:extLst>
              <a:ext uri="{FF2B5EF4-FFF2-40B4-BE49-F238E27FC236}">
                <a16:creationId xmlns:a16="http://schemas.microsoft.com/office/drawing/2014/main" id="{C99B4E9D-7261-A0F8-46E2-54ED8F5BC463}"/>
              </a:ext>
            </a:extLst>
          </p:cNvPr>
          <p:cNvGrpSpPr/>
          <p:nvPr/>
        </p:nvGrpSpPr>
        <p:grpSpPr>
          <a:xfrm>
            <a:off x="827696" y="711085"/>
            <a:ext cx="4991547" cy="3221166"/>
            <a:chOff x="6719282" y="-17824"/>
            <a:chExt cx="4991547" cy="3221166"/>
          </a:xfrm>
        </p:grpSpPr>
        <p:sp>
          <p:nvSpPr>
            <p:cNvPr id="40" name="TextBox 39">
              <a:extLst>
                <a:ext uri="{FF2B5EF4-FFF2-40B4-BE49-F238E27FC236}">
                  <a16:creationId xmlns:a16="http://schemas.microsoft.com/office/drawing/2014/main" id="{34ED8120-EF4B-A2F4-7CDA-BB24F4CEBBA5}"/>
                </a:ext>
              </a:extLst>
            </p:cNvPr>
            <p:cNvSpPr txBox="1"/>
            <p:nvPr/>
          </p:nvSpPr>
          <p:spPr>
            <a:xfrm>
              <a:off x="6719282" y="-17824"/>
              <a:ext cx="4991547" cy="2308324"/>
            </a:xfrm>
            <a:prstGeom prst="rect">
              <a:avLst/>
            </a:prstGeom>
            <a:noFill/>
          </p:spPr>
          <p:txBody>
            <a:bodyPr wrap="square" rtlCol="0">
              <a:spAutoFit/>
            </a:bodyPr>
            <a:lstStyle/>
            <a:p>
              <a:pPr marL="0" marR="0" lvl="0" indent="0" algn="l" rtl="0">
                <a:spcBef>
                  <a:spcPts val="0"/>
                </a:spcBef>
                <a:spcAft>
                  <a:spcPts val="0"/>
                </a:spcAft>
                <a:buNone/>
              </a:pPr>
              <a:r>
                <a:rPr lang="sk-SK" sz="4800" dirty="0" err="1">
                  <a:solidFill>
                    <a:srgbClr val="0D664B"/>
                  </a:solidFill>
                  <a:latin typeface="Nohemi" pitchFamily="2" charset="0"/>
                </a:rPr>
                <a:t>add</a:t>
              </a:r>
              <a:r>
                <a:rPr lang="sk-SK" sz="4800" dirty="0">
                  <a:solidFill>
                    <a:srgbClr val="0D664B"/>
                  </a:solidFill>
                  <a:latin typeface="Nohemi" pitchFamily="2" charset="0"/>
                </a:rPr>
                <a:t> </a:t>
              </a:r>
              <a:r>
                <a:rPr lang="sk-SK" sz="4800" dirty="0" err="1">
                  <a:solidFill>
                    <a:srgbClr val="0D664B"/>
                  </a:solidFill>
                  <a:latin typeface="Nohemi" pitchFamily="2" charset="0"/>
                </a:rPr>
                <a:t>your</a:t>
              </a:r>
              <a:r>
                <a:rPr lang="sk-SK" sz="4800" dirty="0">
                  <a:solidFill>
                    <a:srgbClr val="0D664B"/>
                  </a:solidFill>
                  <a:latin typeface="Nohemi" pitchFamily="2" charset="0"/>
                </a:rPr>
                <a:t> </a:t>
              </a:r>
              <a:r>
                <a:rPr lang="sk-SK" sz="4800" dirty="0" err="1">
                  <a:solidFill>
                    <a:srgbClr val="0D664B"/>
                  </a:solidFill>
                  <a:latin typeface="Nohemi" pitchFamily="2" charset="0"/>
                </a:rPr>
                <a:t>heading</a:t>
              </a:r>
              <a:r>
                <a:rPr lang="sk-SK" sz="4800" dirty="0">
                  <a:solidFill>
                    <a:srgbClr val="0D664B"/>
                  </a:solidFill>
                  <a:latin typeface="Nohemi" pitchFamily="2" charset="0"/>
                </a:rPr>
                <a:t> text </a:t>
              </a:r>
              <a:r>
                <a:rPr lang="sk-SK" sz="4800" dirty="0" err="1">
                  <a:solidFill>
                    <a:srgbClr val="0D664B"/>
                  </a:solidFill>
                  <a:latin typeface="Nohemi" pitchFamily="2" charset="0"/>
                </a:rPr>
                <a:t>here</a:t>
              </a:r>
              <a:r>
                <a:rPr lang="sk-SK" sz="4800" dirty="0">
                  <a:solidFill>
                    <a:srgbClr val="0D664B"/>
                  </a:solidFill>
                  <a:latin typeface="Nohemi" pitchFamily="2" charset="0"/>
                </a:rPr>
                <a:t>...</a:t>
              </a:r>
            </a:p>
          </p:txBody>
        </p:sp>
        <p:sp>
          <p:nvSpPr>
            <p:cNvPr id="39" name="TextBox 38">
              <a:extLst>
                <a:ext uri="{FF2B5EF4-FFF2-40B4-BE49-F238E27FC236}">
                  <a16:creationId xmlns:a16="http://schemas.microsoft.com/office/drawing/2014/main" id="{F8BEA67E-B275-FC16-38B3-9D5C99CC0E7F}"/>
                </a:ext>
              </a:extLst>
            </p:cNvPr>
            <p:cNvSpPr txBox="1"/>
            <p:nvPr/>
          </p:nvSpPr>
          <p:spPr>
            <a:xfrm>
              <a:off x="6719282" y="2295914"/>
              <a:ext cx="3700986" cy="907428"/>
            </a:xfrm>
            <a:prstGeom prst="rect">
              <a:avLst/>
            </a:prstGeom>
            <a:noFill/>
          </p:spPr>
          <p:txBody>
            <a:bodyPr wrap="square" rtlCol="0">
              <a:spAutoFit/>
            </a:bodyPr>
            <a:lstStyle/>
            <a:p>
              <a:pPr>
                <a:lnSpc>
                  <a:spcPct val="130000"/>
                </a:lnSpc>
              </a:pPr>
              <a:r>
                <a:rPr lang="en-US" sz="1400" dirty="0">
                  <a:solidFill>
                    <a:schemeClr val="tx1">
                      <a:lumMod val="50000"/>
                      <a:lumOff val="50000"/>
                    </a:schemeClr>
                  </a:solidFill>
                  <a:latin typeface="Nohemi Light" pitchFamily="2" charset="0"/>
                </a:rPr>
                <a:t>Lorem ipsum dolor sit </a:t>
              </a:r>
              <a:r>
                <a:rPr lang="en-US" sz="1400" dirty="0" err="1">
                  <a:solidFill>
                    <a:schemeClr val="tx1">
                      <a:lumMod val="50000"/>
                      <a:lumOff val="50000"/>
                    </a:schemeClr>
                  </a:solidFill>
                  <a:latin typeface="Nohemi Light" pitchFamily="2" charset="0"/>
                </a:rPr>
                <a:t>amet</a:t>
              </a:r>
              <a:r>
                <a:rPr lang="en-US" sz="1400" dirty="0">
                  <a:solidFill>
                    <a:schemeClr val="tx1">
                      <a:lumMod val="50000"/>
                      <a:lumOff val="50000"/>
                    </a:schemeClr>
                  </a:solidFill>
                  <a:latin typeface="Nohemi Light" pitchFamily="2" charset="0"/>
                </a:rPr>
                <a:t>, </a:t>
              </a:r>
              <a:r>
                <a:rPr lang="en-US" sz="1400" dirty="0" err="1">
                  <a:solidFill>
                    <a:schemeClr val="tx1">
                      <a:lumMod val="50000"/>
                      <a:lumOff val="50000"/>
                    </a:schemeClr>
                  </a:solidFill>
                  <a:latin typeface="Nohemi Light" pitchFamily="2" charset="0"/>
                </a:rPr>
                <a:t>consectetuer</a:t>
              </a:r>
              <a:r>
                <a:rPr lang="en-US" sz="1400" dirty="0">
                  <a:solidFill>
                    <a:schemeClr val="tx1">
                      <a:lumMod val="50000"/>
                      <a:lumOff val="50000"/>
                    </a:schemeClr>
                  </a:solidFill>
                  <a:latin typeface="Nohemi Light" pitchFamily="2" charset="0"/>
                </a:rPr>
                <a:t> </a:t>
              </a:r>
              <a:r>
                <a:rPr lang="en-US" sz="1400" dirty="0" err="1">
                  <a:solidFill>
                    <a:schemeClr val="tx1">
                      <a:lumMod val="50000"/>
                      <a:lumOff val="50000"/>
                    </a:schemeClr>
                  </a:solidFill>
                  <a:latin typeface="Nohemi Light" pitchFamily="2" charset="0"/>
                </a:rPr>
                <a:t>adipiscing</a:t>
              </a:r>
              <a:r>
                <a:rPr lang="en-US" sz="1400" dirty="0">
                  <a:solidFill>
                    <a:schemeClr val="tx1">
                      <a:lumMod val="50000"/>
                      <a:lumOff val="50000"/>
                    </a:schemeClr>
                  </a:solidFill>
                  <a:latin typeface="Nohemi Light" pitchFamily="2" charset="0"/>
                </a:rPr>
                <a:t> </a:t>
              </a:r>
              <a:r>
                <a:rPr lang="en-US" sz="1400" dirty="0" err="1">
                  <a:solidFill>
                    <a:schemeClr val="tx1">
                      <a:lumMod val="50000"/>
                      <a:lumOff val="50000"/>
                    </a:schemeClr>
                  </a:solidFill>
                  <a:latin typeface="Nohemi Light" pitchFamily="2" charset="0"/>
                </a:rPr>
                <a:t>elit</a:t>
              </a:r>
              <a:r>
                <a:rPr lang="en-US" sz="1400" dirty="0">
                  <a:solidFill>
                    <a:schemeClr val="tx1">
                      <a:lumMod val="50000"/>
                      <a:lumOff val="50000"/>
                    </a:schemeClr>
                  </a:solidFill>
                  <a:latin typeface="Nohemi Light" pitchFamily="2" charset="0"/>
                </a:rPr>
                <a:t>. Aenean </a:t>
              </a:r>
              <a:r>
                <a:rPr lang="en-US" sz="1400" dirty="0" err="1">
                  <a:solidFill>
                    <a:schemeClr val="tx1">
                      <a:lumMod val="50000"/>
                      <a:lumOff val="50000"/>
                    </a:schemeClr>
                  </a:solidFill>
                  <a:latin typeface="Nohemi Light" pitchFamily="2" charset="0"/>
                </a:rPr>
                <a:t>commodo</a:t>
              </a:r>
              <a:r>
                <a:rPr lang="en-US" sz="1400" dirty="0">
                  <a:solidFill>
                    <a:schemeClr val="tx1">
                      <a:lumMod val="50000"/>
                      <a:lumOff val="50000"/>
                    </a:schemeClr>
                  </a:solidFill>
                  <a:latin typeface="Nohemi Light" pitchFamily="2" charset="0"/>
                </a:rPr>
                <a:t> ligula </a:t>
              </a:r>
              <a:r>
                <a:rPr lang="en-US" sz="1400" dirty="0" err="1">
                  <a:solidFill>
                    <a:schemeClr val="tx1">
                      <a:lumMod val="50000"/>
                      <a:lumOff val="50000"/>
                    </a:schemeClr>
                  </a:solidFill>
                  <a:latin typeface="Nohemi Light" pitchFamily="2" charset="0"/>
                </a:rPr>
                <a:t>eget</a:t>
              </a:r>
              <a:r>
                <a:rPr lang="en-US" sz="1400" dirty="0">
                  <a:solidFill>
                    <a:schemeClr val="tx1">
                      <a:lumMod val="50000"/>
                      <a:lumOff val="50000"/>
                    </a:schemeClr>
                  </a:solidFill>
                  <a:latin typeface="Nohemi Light" pitchFamily="2" charset="0"/>
                </a:rPr>
                <a:t> dolor. Aenean </a:t>
              </a:r>
              <a:r>
                <a:rPr lang="en-US" sz="1400" dirty="0" err="1">
                  <a:solidFill>
                    <a:schemeClr val="tx1">
                      <a:lumMod val="50000"/>
                      <a:lumOff val="50000"/>
                    </a:schemeClr>
                  </a:solidFill>
                  <a:latin typeface="Nohemi Light" pitchFamily="2" charset="0"/>
                </a:rPr>
                <a:t>massa</a:t>
              </a:r>
              <a:r>
                <a:rPr lang="en-US" sz="1400" dirty="0">
                  <a:solidFill>
                    <a:schemeClr val="tx1">
                      <a:lumMod val="50000"/>
                      <a:lumOff val="50000"/>
                    </a:schemeClr>
                  </a:solidFill>
                  <a:latin typeface="Nohemi Light" pitchFamily="2" charset="0"/>
                </a:rPr>
                <a:t>. </a:t>
              </a:r>
            </a:p>
          </p:txBody>
        </p:sp>
      </p:grpSp>
      <p:sp>
        <p:nvSpPr>
          <p:cNvPr id="50" name="Rectangle: Rounded Corners 49">
            <a:extLst>
              <a:ext uri="{FF2B5EF4-FFF2-40B4-BE49-F238E27FC236}">
                <a16:creationId xmlns:a16="http://schemas.microsoft.com/office/drawing/2014/main" id="{3D4F1FCA-5B76-32E7-B8B1-6416351E51CE}"/>
              </a:ext>
            </a:extLst>
          </p:cNvPr>
          <p:cNvSpPr/>
          <p:nvPr/>
        </p:nvSpPr>
        <p:spPr>
          <a:xfrm>
            <a:off x="6332204" y="905047"/>
            <a:ext cx="1051576" cy="5529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latin typeface="Nohemi" pitchFamily="2" charset="0"/>
              </a:rPr>
              <a:t>6,292</a:t>
            </a:r>
          </a:p>
        </p:txBody>
      </p:sp>
    </p:spTree>
    <p:extLst>
      <p:ext uri="{BB962C8B-B14F-4D97-AF65-F5344CB8AC3E}">
        <p14:creationId xmlns:p14="http://schemas.microsoft.com/office/powerpoint/2010/main" val="3905584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32"/>
        <p:cNvGrpSpPr/>
        <p:nvPr/>
      </p:nvGrpSpPr>
      <p:grpSpPr>
        <a:xfrm>
          <a:off x="0" y="0"/>
          <a:ext cx="0" cy="0"/>
          <a:chOff x="0" y="0"/>
          <a:chExt cx="0" cy="0"/>
        </a:xfrm>
      </p:grpSpPr>
      <p:sp>
        <p:nvSpPr>
          <p:cNvPr id="738" name="Google Shape;738;p25"/>
          <p:cNvSpPr/>
          <p:nvPr/>
        </p:nvSpPr>
        <p:spPr>
          <a:xfrm>
            <a:off x="5585788" y="1023383"/>
            <a:ext cx="5758487" cy="3272392"/>
          </a:xfrm>
          <a:prstGeom prst="roundRect">
            <a:avLst>
              <a:gd name="adj" fmla="val 2642"/>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739" name="Google Shape;739;p25"/>
          <p:cNvSpPr txBox="1"/>
          <p:nvPr/>
        </p:nvSpPr>
        <p:spPr>
          <a:xfrm>
            <a:off x="5844383" y="1777487"/>
            <a:ext cx="4702689" cy="1415732"/>
          </a:xfrm>
          <a:prstGeom prst="rect">
            <a:avLst/>
          </a:prstGeom>
          <a:noFill/>
          <a:ln>
            <a:noFill/>
          </a:ln>
        </p:spPr>
        <p:txBody>
          <a:bodyPr spcFirstLastPara="1" wrap="square" lIns="91425" tIns="45700" rIns="91425" bIns="45700" anchor="t" anchorCtr="0">
            <a:spAutoFit/>
          </a:bodyPr>
          <a:lstStyle/>
          <a:p>
            <a:r>
              <a:rPr lang="en-US" sz="3600" dirty="0">
                <a:solidFill>
                  <a:schemeClr val="bg1"/>
                </a:solidFill>
                <a:latin typeface="Nohemi" pitchFamily="2" charset="0"/>
                <a:ea typeface="Manrope"/>
                <a:cs typeface="Manrope"/>
                <a:sym typeface="Manrope"/>
              </a:rPr>
              <a:t>THANK YOU FOR YOUR ATTENTION</a:t>
            </a:r>
            <a:endParaRPr lang="en-US" sz="3600" dirty="0">
              <a:solidFill>
                <a:schemeClr val="bg1"/>
              </a:solidFill>
              <a:latin typeface="Nohemi" pitchFamily="2" charset="0"/>
            </a:endParaRPr>
          </a:p>
          <a:p>
            <a:pPr marL="0" marR="0" lvl="0" indent="0" algn="l" rtl="0">
              <a:spcBef>
                <a:spcPts val="0"/>
              </a:spcBef>
              <a:spcAft>
                <a:spcPts val="0"/>
              </a:spcAft>
              <a:buNone/>
            </a:pPr>
            <a:endParaRPr dirty="0"/>
          </a:p>
        </p:txBody>
      </p:sp>
      <p:sp>
        <p:nvSpPr>
          <p:cNvPr id="741" name="Google Shape;741;p25"/>
          <p:cNvSpPr txBox="1"/>
          <p:nvPr/>
        </p:nvSpPr>
        <p:spPr>
          <a:xfrm>
            <a:off x="5844383" y="3009550"/>
            <a:ext cx="4404517" cy="1107955"/>
          </a:xfrm>
          <a:prstGeom prst="rect">
            <a:avLst/>
          </a:prstGeom>
          <a:noFill/>
          <a:ln>
            <a:noFill/>
          </a:ln>
        </p:spPr>
        <p:txBody>
          <a:bodyPr spcFirstLastPara="1" wrap="square" lIns="91425" tIns="45700" rIns="91425" bIns="45700" anchor="t" anchorCtr="0">
            <a:spAutoFit/>
          </a:bodyPr>
          <a:lstStyle/>
          <a:p>
            <a:pPr algn="l">
              <a:lnSpc>
                <a:spcPct val="150000"/>
              </a:lnSpc>
            </a:pPr>
            <a:r>
              <a:rPr lang="en-US" sz="1100" dirty="0">
                <a:solidFill>
                  <a:schemeClr val="bg1"/>
                </a:solidFill>
                <a:latin typeface="Nohemi Light" pitchFamily="2" charset="0"/>
              </a:rPr>
              <a:t>Entity: xxx</a:t>
            </a:r>
          </a:p>
          <a:p>
            <a:pPr algn="l">
              <a:lnSpc>
                <a:spcPct val="150000"/>
              </a:lnSpc>
            </a:pPr>
            <a:r>
              <a:rPr lang="en-US" sz="1100" dirty="0">
                <a:solidFill>
                  <a:schemeClr val="bg1"/>
                </a:solidFill>
                <a:latin typeface="Nohemi Light" pitchFamily="2" charset="0"/>
              </a:rPr>
              <a:t>Author/s: xxx</a:t>
            </a:r>
          </a:p>
          <a:p>
            <a:pPr algn="l">
              <a:lnSpc>
                <a:spcPct val="150000"/>
              </a:lnSpc>
            </a:pPr>
            <a:r>
              <a:rPr lang="en-US" sz="1100" dirty="0">
                <a:solidFill>
                  <a:schemeClr val="bg1"/>
                </a:solidFill>
                <a:latin typeface="Nohemi Light" pitchFamily="2" charset="0"/>
              </a:rPr>
              <a:t>Contact: </a:t>
            </a:r>
            <a:r>
              <a:rPr lang="en-US" sz="1100" dirty="0" err="1">
                <a:solidFill>
                  <a:schemeClr val="bg1"/>
                </a:solidFill>
                <a:latin typeface="Nohemi Light" pitchFamily="2" charset="0"/>
              </a:rPr>
              <a:t>example@mail.eu</a:t>
            </a:r>
            <a:endParaRPr lang="en-US" sz="1100" dirty="0">
              <a:solidFill>
                <a:schemeClr val="bg1"/>
              </a:solidFill>
              <a:latin typeface="Nohemi Light" pitchFamily="2" charset="0"/>
            </a:endParaRPr>
          </a:p>
          <a:p>
            <a:pPr algn="l">
              <a:lnSpc>
                <a:spcPct val="150000"/>
              </a:lnSpc>
            </a:pPr>
            <a:r>
              <a:rPr lang="en-US" sz="1100" dirty="0">
                <a:solidFill>
                  <a:schemeClr val="bg1"/>
                </a:solidFill>
                <a:latin typeface="Nohemi Light" pitchFamily="2" charset="0"/>
              </a:rPr>
              <a:t>Website: </a:t>
            </a:r>
            <a:r>
              <a:rPr lang="en-US" sz="1100" dirty="0" err="1">
                <a:solidFill>
                  <a:schemeClr val="bg1"/>
                </a:solidFill>
                <a:latin typeface="Nohemi Light" pitchFamily="2" charset="0"/>
              </a:rPr>
              <a:t>www.xxx.eu</a:t>
            </a:r>
            <a:endParaRPr lang="en-US" sz="1100" dirty="0">
              <a:solidFill>
                <a:schemeClr val="bg1"/>
              </a:solidFill>
              <a:latin typeface="Nohemi Light" pitchFamily="2" charset="0"/>
            </a:endParaRPr>
          </a:p>
        </p:txBody>
      </p:sp>
      <p:sp>
        <p:nvSpPr>
          <p:cNvPr id="742" name="Google Shape;742;p25"/>
          <p:cNvSpPr/>
          <p:nvPr/>
        </p:nvSpPr>
        <p:spPr>
          <a:xfrm>
            <a:off x="9544761" y="4370517"/>
            <a:ext cx="1799514" cy="1839783"/>
          </a:xfrm>
          <a:prstGeom prst="roundRect">
            <a:avLst>
              <a:gd name="adj" fmla="val 6654"/>
            </a:avLst>
          </a:prstGeom>
          <a:solidFill>
            <a:schemeClr val="accent4"/>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743" name="Google Shape;743;p25"/>
          <p:cNvSpPr/>
          <p:nvPr/>
        </p:nvSpPr>
        <p:spPr>
          <a:xfrm>
            <a:off x="10030392" y="4876282"/>
            <a:ext cx="828252" cy="828252"/>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pic>
        <p:nvPicPr>
          <p:cNvPr id="3" name="Zástupný objekt pre obrázok 2">
            <a:extLst>
              <a:ext uri="{FF2B5EF4-FFF2-40B4-BE49-F238E27FC236}">
                <a16:creationId xmlns:a16="http://schemas.microsoft.com/office/drawing/2014/main" id="{20512DEE-83EA-6FAD-5BFB-BC57D70E05C0}"/>
              </a:ext>
            </a:extLst>
          </p:cNvPr>
          <p:cNvPicPr>
            <a:picLocks noGrp="1" noChangeAspect="1"/>
          </p:cNvPicPr>
          <p:nvPr>
            <p:ph type="pic" idx="2"/>
          </p:nvPr>
        </p:nvPicPr>
        <p:blipFill rotWithShape="1">
          <a:blip r:embed="rId3"/>
          <a:srcRect l="17587" r="33033"/>
          <a:stretch/>
        </p:blipFill>
        <p:spPr>
          <a:xfrm>
            <a:off x="882650" y="1023938"/>
            <a:ext cx="4551363" cy="5186362"/>
          </a:xfrm>
          <a:prstGeom prst="roundRect">
            <a:avLst>
              <a:gd name="adj" fmla="val 2428"/>
            </a:avLst>
          </a:prstGeom>
          <a:noFill/>
          <a:ln>
            <a:noFill/>
          </a:ln>
        </p:spPr>
      </p:pic>
      <p:pic>
        <p:nvPicPr>
          <p:cNvPr id="8" name="Zástupný objekt pre obrázok 7">
            <a:extLst>
              <a:ext uri="{FF2B5EF4-FFF2-40B4-BE49-F238E27FC236}">
                <a16:creationId xmlns:a16="http://schemas.microsoft.com/office/drawing/2014/main" id="{F52F609A-6C3A-23DC-58A7-9C687C20B1A6}"/>
              </a:ext>
            </a:extLst>
          </p:cNvPr>
          <p:cNvPicPr>
            <a:picLocks noGrp="1" noChangeAspect="1"/>
          </p:cNvPicPr>
          <p:nvPr>
            <p:ph type="pic" idx="3"/>
          </p:nvPr>
        </p:nvPicPr>
        <p:blipFill rotWithShape="1">
          <a:blip r:embed="rId4"/>
          <a:srcRect l="11" t="10712" r="27280" b="27256"/>
          <a:stretch/>
        </p:blipFill>
        <p:spPr>
          <a:xfrm>
            <a:off x="5586413" y="4370388"/>
            <a:ext cx="3833812" cy="1839912"/>
          </a:xfrm>
          <a:prstGeom prst="roundRect">
            <a:avLst>
              <a:gd name="adj" fmla="val 6052"/>
            </a:avLst>
          </a:prstGeom>
          <a:noFill/>
          <a:ln>
            <a:noFill/>
          </a:ln>
        </p:spPr>
      </p:pic>
      <p:pic>
        <p:nvPicPr>
          <p:cNvPr id="5" name="Obrázok 4">
            <a:extLst>
              <a:ext uri="{FF2B5EF4-FFF2-40B4-BE49-F238E27FC236}">
                <a16:creationId xmlns:a16="http://schemas.microsoft.com/office/drawing/2014/main" id="{5C3B29E0-7638-0F7D-7F8B-C9BDB5453DF6}"/>
              </a:ext>
            </a:extLst>
          </p:cNvPr>
          <p:cNvPicPr>
            <a:picLocks noChangeAspect="1"/>
          </p:cNvPicPr>
          <p:nvPr/>
        </p:nvPicPr>
        <p:blipFill>
          <a:blip r:embed="rId5"/>
          <a:stretch>
            <a:fillRect/>
          </a:stretch>
        </p:blipFill>
        <p:spPr>
          <a:xfrm>
            <a:off x="1126518" y="3184790"/>
            <a:ext cx="2639966" cy="3299957"/>
          </a:xfrm>
          <a:prstGeom prst="rect">
            <a:avLst/>
          </a:prstGeom>
        </p:spPr>
      </p:pic>
      <p:sp>
        <p:nvSpPr>
          <p:cNvPr id="6" name="BlokTextu 5">
            <a:extLst>
              <a:ext uri="{FF2B5EF4-FFF2-40B4-BE49-F238E27FC236}">
                <a16:creationId xmlns:a16="http://schemas.microsoft.com/office/drawing/2014/main" id="{B0AE3463-02EF-3604-1EC7-56008E424287}"/>
              </a:ext>
            </a:extLst>
          </p:cNvPr>
          <p:cNvSpPr txBox="1"/>
          <p:nvPr/>
        </p:nvSpPr>
        <p:spPr>
          <a:xfrm>
            <a:off x="1238175" y="5141989"/>
            <a:ext cx="3666320" cy="809902"/>
          </a:xfrm>
          <a:prstGeom prst="rect">
            <a:avLst/>
          </a:prstGeom>
          <a:noFill/>
        </p:spPr>
        <p:txBody>
          <a:bodyPr wrap="square">
            <a:spAutoFit/>
          </a:bodyPr>
          <a:lstStyle/>
          <a:p>
            <a:pPr>
              <a:lnSpc>
                <a:spcPct val="150000"/>
              </a:lnSpc>
            </a:pPr>
            <a:r>
              <a:rPr lang="en-US" sz="800" dirty="0">
                <a:solidFill>
                  <a:schemeClr val="bg1"/>
                </a:solidFill>
                <a:latin typeface="Nohemi Light" pitchFamily="2" charset="0"/>
              </a:rPr>
              <a:t>Funded by the European Union. Views and opinions expressed are however those of the author(s) only and do not necessarily reflect those of the European Union or European Research Executive Agency (REA). Neither the European Union nor REA can be held responsible for them.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2" name="Google Shape;459;p14">
            <a:extLst>
              <a:ext uri="{FF2B5EF4-FFF2-40B4-BE49-F238E27FC236}">
                <a16:creationId xmlns:a16="http://schemas.microsoft.com/office/drawing/2014/main" id="{830CB3AD-5E55-7A45-EB70-769112F80163}"/>
              </a:ext>
            </a:extLst>
          </p:cNvPr>
          <p:cNvSpPr/>
          <p:nvPr/>
        </p:nvSpPr>
        <p:spPr>
          <a:xfrm>
            <a:off x="2197915" y="4811484"/>
            <a:ext cx="4864451" cy="1575248"/>
          </a:xfrm>
          <a:prstGeom prst="roundRect">
            <a:avLst>
              <a:gd name="adj" fmla="val 14002"/>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Nohemi Light" pitchFamily="2" charset="0"/>
              <a:ea typeface="Manrope Light"/>
              <a:cs typeface="Manrope Light"/>
              <a:sym typeface="Manrope Light"/>
            </a:endParaRPr>
          </a:p>
        </p:txBody>
      </p:sp>
      <p:pic>
        <p:nvPicPr>
          <p:cNvPr id="18" name="Obrázok 17">
            <a:extLst>
              <a:ext uri="{FF2B5EF4-FFF2-40B4-BE49-F238E27FC236}">
                <a16:creationId xmlns:a16="http://schemas.microsoft.com/office/drawing/2014/main" id="{CEEACB9C-DA8B-E76A-A6E6-8167687A9102}"/>
              </a:ext>
            </a:extLst>
          </p:cNvPr>
          <p:cNvPicPr>
            <a:picLocks noChangeAspect="1"/>
          </p:cNvPicPr>
          <p:nvPr/>
        </p:nvPicPr>
        <p:blipFill>
          <a:blip r:embed="rId3"/>
          <a:stretch>
            <a:fillRect/>
          </a:stretch>
        </p:blipFill>
        <p:spPr>
          <a:xfrm>
            <a:off x="6563396" y="-282633"/>
            <a:ext cx="5489111" cy="6858000"/>
          </a:xfrm>
          <a:prstGeom prst="rect">
            <a:avLst/>
          </a:prstGeom>
        </p:spPr>
      </p:pic>
      <p:sp>
        <p:nvSpPr>
          <p:cNvPr id="455" name="Google Shape;455;p14"/>
          <p:cNvSpPr txBox="1"/>
          <p:nvPr/>
        </p:nvSpPr>
        <p:spPr>
          <a:xfrm>
            <a:off x="736466" y="1202412"/>
            <a:ext cx="6325902" cy="34162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5400" dirty="0">
                <a:latin typeface="Nohemi" pitchFamily="2" charset="0"/>
              </a:rPr>
              <a:t>RESOURCES DON’T DISAPPEAR — THEY TRANSFORM</a:t>
            </a:r>
            <a:endParaRPr lang="sk-SK" sz="5400" dirty="0">
              <a:solidFill>
                <a:schemeClr val="bg2"/>
              </a:solidFill>
              <a:latin typeface="Nohemi" pitchFamily="2" charset="0"/>
              <a:ea typeface="Manrope"/>
              <a:cs typeface="Manrope"/>
              <a:sym typeface="Manrope"/>
            </a:endParaRPr>
          </a:p>
        </p:txBody>
      </p:sp>
      <p:sp>
        <p:nvSpPr>
          <p:cNvPr id="464" name="Google Shape;464;p14"/>
          <p:cNvSpPr txBox="1"/>
          <p:nvPr/>
        </p:nvSpPr>
        <p:spPr>
          <a:xfrm>
            <a:off x="2420362" y="5029243"/>
            <a:ext cx="454699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sk-SK" sz="1100" dirty="0" err="1">
                <a:solidFill>
                  <a:schemeClr val="bg1"/>
                </a:solidFill>
                <a:latin typeface="Nohemi Light" pitchFamily="2" charset="0"/>
              </a:rPr>
              <a:t>Europe’s</a:t>
            </a:r>
            <a:r>
              <a:rPr lang="sk-SK" sz="1100" dirty="0">
                <a:solidFill>
                  <a:schemeClr val="bg1"/>
                </a:solidFill>
                <a:latin typeface="Nohemi Light" pitchFamily="2" charset="0"/>
              </a:rPr>
              <a:t> </a:t>
            </a:r>
            <a:r>
              <a:rPr lang="sk-SK" sz="1100" dirty="0" err="1">
                <a:solidFill>
                  <a:schemeClr val="bg1"/>
                </a:solidFill>
                <a:latin typeface="Nohemi Light" pitchFamily="2" charset="0"/>
              </a:rPr>
              <a:t>green</a:t>
            </a:r>
            <a:r>
              <a:rPr lang="sk-SK" sz="1100" dirty="0">
                <a:solidFill>
                  <a:schemeClr val="bg1"/>
                </a:solidFill>
                <a:latin typeface="Nohemi Light" pitchFamily="2" charset="0"/>
              </a:rPr>
              <a:t> and </a:t>
            </a:r>
            <a:r>
              <a:rPr lang="sk-SK" sz="1100" dirty="0" err="1">
                <a:solidFill>
                  <a:schemeClr val="bg1"/>
                </a:solidFill>
                <a:latin typeface="Nohemi Light" pitchFamily="2" charset="0"/>
              </a:rPr>
              <a:t>digital</a:t>
            </a:r>
            <a:r>
              <a:rPr lang="sk-SK" sz="1100" dirty="0">
                <a:solidFill>
                  <a:schemeClr val="bg1"/>
                </a:solidFill>
                <a:latin typeface="Nohemi Light" pitchFamily="2" charset="0"/>
              </a:rPr>
              <a:t> </a:t>
            </a:r>
            <a:r>
              <a:rPr lang="sk-SK" sz="1100" dirty="0" err="1">
                <a:solidFill>
                  <a:schemeClr val="bg1"/>
                </a:solidFill>
                <a:latin typeface="Nohemi Light" pitchFamily="2" charset="0"/>
              </a:rPr>
              <a:t>transitions</a:t>
            </a:r>
            <a:r>
              <a:rPr lang="sk-SK" sz="1100" dirty="0">
                <a:solidFill>
                  <a:schemeClr val="bg1"/>
                </a:solidFill>
                <a:latin typeface="Nohemi Light" pitchFamily="2" charset="0"/>
              </a:rPr>
              <a:t> </a:t>
            </a:r>
            <a:r>
              <a:rPr lang="sk-SK" sz="1100" dirty="0" err="1">
                <a:solidFill>
                  <a:schemeClr val="bg1"/>
                </a:solidFill>
                <a:latin typeface="Nohemi Light" pitchFamily="2" charset="0"/>
              </a:rPr>
              <a:t>depend</a:t>
            </a:r>
            <a:r>
              <a:rPr lang="sk-SK" sz="1100" dirty="0">
                <a:solidFill>
                  <a:schemeClr val="bg1"/>
                </a:solidFill>
                <a:latin typeface="Nohemi Light" pitchFamily="2" charset="0"/>
              </a:rPr>
              <a:t> on </a:t>
            </a:r>
            <a:r>
              <a:rPr lang="sk-SK" sz="1100" dirty="0" err="1">
                <a:solidFill>
                  <a:schemeClr val="bg1"/>
                </a:solidFill>
                <a:latin typeface="Nohemi Light" pitchFamily="2" charset="0"/>
              </a:rPr>
              <a:t>critical</a:t>
            </a:r>
            <a:r>
              <a:rPr lang="sk-SK" sz="1100" dirty="0">
                <a:solidFill>
                  <a:schemeClr val="bg1"/>
                </a:solidFill>
                <a:latin typeface="Nohemi Light" pitchFamily="2" charset="0"/>
              </a:rPr>
              <a:t> raw </a:t>
            </a:r>
            <a:r>
              <a:rPr lang="sk-SK" sz="1100" dirty="0" err="1">
                <a:solidFill>
                  <a:schemeClr val="bg1"/>
                </a:solidFill>
                <a:latin typeface="Nohemi Light" pitchFamily="2" charset="0"/>
              </a:rPr>
              <a:t>materials</a:t>
            </a:r>
            <a:r>
              <a:rPr lang="sk-SK" sz="1100" dirty="0">
                <a:solidFill>
                  <a:schemeClr val="bg1"/>
                </a:solidFill>
                <a:latin typeface="Nohemi Light" pitchFamily="2" charset="0"/>
              </a:rPr>
              <a:t>—</a:t>
            </a:r>
            <a:r>
              <a:rPr lang="sk-SK" sz="1100" dirty="0" err="1">
                <a:solidFill>
                  <a:schemeClr val="bg1"/>
                </a:solidFill>
                <a:latin typeface="Nohemi Light" pitchFamily="2" charset="0"/>
              </a:rPr>
              <a:t>yet</a:t>
            </a:r>
            <a:r>
              <a:rPr lang="sk-SK" sz="1100" dirty="0">
                <a:solidFill>
                  <a:schemeClr val="bg1"/>
                </a:solidFill>
                <a:latin typeface="Nohemi Light" pitchFamily="2" charset="0"/>
              </a:rPr>
              <a:t> most of </a:t>
            </a:r>
            <a:r>
              <a:rPr lang="sk-SK" sz="1100" dirty="0" err="1">
                <a:solidFill>
                  <a:schemeClr val="bg1"/>
                </a:solidFill>
                <a:latin typeface="Nohemi Light" pitchFamily="2" charset="0"/>
              </a:rPr>
              <a:t>them</a:t>
            </a:r>
            <a:r>
              <a:rPr lang="sk-SK" sz="1100" dirty="0">
                <a:solidFill>
                  <a:schemeClr val="bg1"/>
                </a:solidFill>
                <a:latin typeface="Nohemi Light" pitchFamily="2" charset="0"/>
              </a:rPr>
              <a:t> are </a:t>
            </a:r>
            <a:r>
              <a:rPr lang="sk-SK" sz="1100" dirty="0" err="1">
                <a:solidFill>
                  <a:schemeClr val="bg1"/>
                </a:solidFill>
                <a:latin typeface="Nohemi Light" pitchFamily="2" charset="0"/>
              </a:rPr>
              <a:t>imported</a:t>
            </a:r>
            <a:r>
              <a:rPr lang="sk-SK" sz="1100" dirty="0">
                <a:solidFill>
                  <a:schemeClr val="bg1"/>
                </a:solidFill>
                <a:latin typeface="Nohemi Light" pitchFamily="2" charset="0"/>
              </a:rPr>
              <a:t> and </a:t>
            </a:r>
            <a:r>
              <a:rPr lang="sk-SK" sz="1100" dirty="0" err="1">
                <a:solidFill>
                  <a:schemeClr val="bg1"/>
                </a:solidFill>
                <a:latin typeface="Nohemi Light" pitchFamily="2" charset="0"/>
              </a:rPr>
              <a:t>geopolitically</a:t>
            </a:r>
            <a:r>
              <a:rPr lang="sk-SK" sz="1100" dirty="0">
                <a:solidFill>
                  <a:schemeClr val="bg1"/>
                </a:solidFill>
                <a:latin typeface="Nohemi Light" pitchFamily="2" charset="0"/>
              </a:rPr>
              <a:t> </a:t>
            </a:r>
            <a:r>
              <a:rPr lang="sk-SK" sz="1100" dirty="0" err="1">
                <a:solidFill>
                  <a:schemeClr val="bg1"/>
                </a:solidFill>
                <a:latin typeface="Nohemi Light" pitchFamily="2" charset="0"/>
              </a:rPr>
              <a:t>sensitive</a:t>
            </a:r>
            <a:r>
              <a:rPr lang="sk-SK" sz="1100" dirty="0">
                <a:solidFill>
                  <a:schemeClr val="bg1"/>
                </a:solidFill>
                <a:latin typeface="Nohemi Light" pitchFamily="2" charset="0"/>
              </a:rPr>
              <a:t>. At </a:t>
            </a:r>
            <a:r>
              <a:rPr lang="sk-SK" sz="1100" dirty="0" err="1">
                <a:solidFill>
                  <a:schemeClr val="bg1"/>
                </a:solidFill>
                <a:latin typeface="Nohemi Light" pitchFamily="2" charset="0"/>
              </a:rPr>
              <a:t>the</a:t>
            </a:r>
            <a:r>
              <a:rPr lang="sk-SK" sz="1100" dirty="0">
                <a:solidFill>
                  <a:schemeClr val="bg1"/>
                </a:solidFill>
                <a:latin typeface="Nohemi Light" pitchFamily="2" charset="0"/>
              </a:rPr>
              <a:t> </a:t>
            </a:r>
            <a:r>
              <a:rPr lang="sk-SK" sz="1100" dirty="0" err="1">
                <a:solidFill>
                  <a:schemeClr val="bg1"/>
                </a:solidFill>
                <a:latin typeface="Nohemi Light" pitchFamily="2" charset="0"/>
              </a:rPr>
              <a:t>same</a:t>
            </a:r>
            <a:r>
              <a:rPr lang="sk-SK" sz="1100" dirty="0">
                <a:solidFill>
                  <a:schemeClr val="bg1"/>
                </a:solidFill>
                <a:latin typeface="Nohemi Light" pitchFamily="2" charset="0"/>
              </a:rPr>
              <a:t> </a:t>
            </a:r>
            <a:r>
              <a:rPr lang="sk-SK" sz="1100" dirty="0" err="1">
                <a:solidFill>
                  <a:schemeClr val="bg1"/>
                </a:solidFill>
                <a:latin typeface="Nohemi Light" pitchFamily="2" charset="0"/>
              </a:rPr>
              <a:t>time</a:t>
            </a:r>
            <a:r>
              <a:rPr lang="sk-SK" sz="1100" dirty="0">
                <a:solidFill>
                  <a:schemeClr val="bg1"/>
                </a:solidFill>
                <a:latin typeface="Nohemi Light" pitchFamily="2" charset="0"/>
              </a:rPr>
              <a:t>, </a:t>
            </a:r>
            <a:r>
              <a:rPr lang="sk-SK" sz="1100" dirty="0" err="1">
                <a:solidFill>
                  <a:schemeClr val="bg1"/>
                </a:solidFill>
                <a:latin typeface="Nohemi Light" pitchFamily="2" charset="0"/>
              </a:rPr>
              <a:t>millions</a:t>
            </a:r>
            <a:r>
              <a:rPr lang="sk-SK" sz="1100" dirty="0">
                <a:solidFill>
                  <a:schemeClr val="bg1"/>
                </a:solidFill>
                <a:latin typeface="Nohemi Light" pitchFamily="2" charset="0"/>
              </a:rPr>
              <a:t> of </a:t>
            </a:r>
            <a:r>
              <a:rPr lang="sk-SK" sz="1100" dirty="0" err="1">
                <a:solidFill>
                  <a:schemeClr val="bg1"/>
                </a:solidFill>
                <a:latin typeface="Nohemi Light" pitchFamily="2" charset="0"/>
              </a:rPr>
              <a:t>tonnes</a:t>
            </a:r>
            <a:r>
              <a:rPr lang="sk-SK" sz="1100" dirty="0">
                <a:solidFill>
                  <a:schemeClr val="bg1"/>
                </a:solidFill>
                <a:latin typeface="Nohemi Light" pitchFamily="2" charset="0"/>
              </a:rPr>
              <a:t> of </a:t>
            </a:r>
            <a:r>
              <a:rPr lang="sk-SK" sz="1100" dirty="0" err="1">
                <a:solidFill>
                  <a:schemeClr val="bg1"/>
                </a:solidFill>
                <a:latin typeface="Nohemi Light" pitchFamily="2" charset="0"/>
              </a:rPr>
              <a:t>valuable</a:t>
            </a:r>
            <a:r>
              <a:rPr lang="sk-SK" sz="1100" dirty="0">
                <a:solidFill>
                  <a:schemeClr val="bg1"/>
                </a:solidFill>
                <a:latin typeface="Nohemi Light" pitchFamily="2" charset="0"/>
              </a:rPr>
              <a:t> </a:t>
            </a:r>
            <a:br>
              <a:rPr lang="sk-SK" sz="1100" dirty="0">
                <a:solidFill>
                  <a:schemeClr val="bg1"/>
                </a:solidFill>
                <a:latin typeface="Nohemi Light" pitchFamily="2" charset="0"/>
              </a:rPr>
            </a:br>
            <a:r>
              <a:rPr lang="sk-SK" sz="1100" dirty="0" err="1">
                <a:solidFill>
                  <a:schemeClr val="bg1"/>
                </a:solidFill>
                <a:latin typeface="Nohemi Light" pitchFamily="2" charset="0"/>
              </a:rPr>
              <a:t>materials</a:t>
            </a:r>
            <a:r>
              <a:rPr lang="sk-SK" sz="1100" dirty="0">
                <a:solidFill>
                  <a:schemeClr val="bg1"/>
                </a:solidFill>
                <a:latin typeface="Nohemi Light" pitchFamily="2" charset="0"/>
              </a:rPr>
              <a:t> are </a:t>
            </a:r>
            <a:r>
              <a:rPr lang="sk-SK" sz="1100" dirty="0" err="1">
                <a:solidFill>
                  <a:schemeClr val="bg1"/>
                </a:solidFill>
                <a:latin typeface="Nohemi Light" pitchFamily="2" charset="0"/>
              </a:rPr>
              <a:t>lost</a:t>
            </a:r>
            <a:r>
              <a:rPr lang="sk-SK" sz="1100" dirty="0">
                <a:solidFill>
                  <a:schemeClr val="bg1"/>
                </a:solidFill>
                <a:latin typeface="Nohemi Light" pitchFamily="2" charset="0"/>
              </a:rPr>
              <a:t> </a:t>
            </a:r>
            <a:r>
              <a:rPr lang="sk-SK" sz="1100" dirty="0" err="1">
                <a:solidFill>
                  <a:schemeClr val="bg1"/>
                </a:solidFill>
                <a:latin typeface="Nohemi Light" pitchFamily="2" charset="0"/>
              </a:rPr>
              <a:t>every</a:t>
            </a:r>
            <a:r>
              <a:rPr lang="sk-SK" sz="1100" dirty="0">
                <a:solidFill>
                  <a:schemeClr val="bg1"/>
                </a:solidFill>
                <a:latin typeface="Nohemi Light" pitchFamily="2" charset="0"/>
              </a:rPr>
              <a:t> </a:t>
            </a:r>
            <a:r>
              <a:rPr lang="sk-SK" sz="1100" dirty="0" err="1">
                <a:solidFill>
                  <a:schemeClr val="bg1"/>
                </a:solidFill>
                <a:latin typeface="Nohemi Light" pitchFamily="2" charset="0"/>
              </a:rPr>
              <a:t>year</a:t>
            </a:r>
            <a:r>
              <a:rPr lang="sk-SK" sz="1100" dirty="0">
                <a:solidFill>
                  <a:schemeClr val="bg1"/>
                </a:solidFill>
                <a:latin typeface="Nohemi Light" pitchFamily="2" charset="0"/>
              </a:rPr>
              <a:t> in </a:t>
            </a:r>
            <a:r>
              <a:rPr lang="sk-SK" sz="1100" dirty="0" err="1">
                <a:solidFill>
                  <a:schemeClr val="bg1"/>
                </a:solidFill>
                <a:latin typeface="Nohemi Light" pitchFamily="2" charset="0"/>
              </a:rPr>
              <a:t>electronic</a:t>
            </a:r>
            <a:r>
              <a:rPr lang="sk-SK" sz="1100" dirty="0">
                <a:solidFill>
                  <a:schemeClr val="bg1"/>
                </a:solidFill>
                <a:latin typeface="Nohemi Light" pitchFamily="2" charset="0"/>
              </a:rPr>
              <a:t> and </a:t>
            </a:r>
            <a:r>
              <a:rPr lang="sk-SK" sz="1100" dirty="0" err="1">
                <a:solidFill>
                  <a:schemeClr val="bg1"/>
                </a:solidFill>
                <a:latin typeface="Nohemi Light" pitchFamily="2" charset="0"/>
              </a:rPr>
              <a:t>industrial</a:t>
            </a:r>
            <a:r>
              <a:rPr lang="sk-SK" sz="1100" dirty="0">
                <a:solidFill>
                  <a:schemeClr val="bg1"/>
                </a:solidFill>
                <a:latin typeface="Nohemi Light" pitchFamily="2" charset="0"/>
              </a:rPr>
              <a:t> </a:t>
            </a:r>
            <a:r>
              <a:rPr lang="sk-SK" sz="1100" dirty="0" err="1">
                <a:solidFill>
                  <a:schemeClr val="bg1"/>
                </a:solidFill>
                <a:latin typeface="Nohemi Light" pitchFamily="2" charset="0"/>
              </a:rPr>
              <a:t>waste</a:t>
            </a:r>
            <a:r>
              <a:rPr lang="sk-SK" sz="1100" dirty="0">
                <a:solidFill>
                  <a:schemeClr val="bg1"/>
                </a:solidFill>
                <a:latin typeface="Nohemi Light" pitchFamily="2" charset="0"/>
              </a:rPr>
              <a:t>.</a:t>
            </a:r>
          </a:p>
        </p:txBody>
      </p:sp>
      <p:sp>
        <p:nvSpPr>
          <p:cNvPr id="467" name="Google Shape;467;p14"/>
          <p:cNvSpPr txBox="1"/>
          <p:nvPr/>
        </p:nvSpPr>
        <p:spPr>
          <a:xfrm>
            <a:off x="7380659" y="5029243"/>
            <a:ext cx="4386619" cy="1107955"/>
          </a:xfrm>
          <a:prstGeom prst="rect">
            <a:avLst/>
          </a:prstGeom>
          <a:noFill/>
          <a:ln>
            <a:noFill/>
          </a:ln>
        </p:spPr>
        <p:txBody>
          <a:bodyPr spcFirstLastPara="1" wrap="square" lIns="91425" tIns="45700" rIns="91425" bIns="45700" anchor="t" anchorCtr="0">
            <a:spAutoFit/>
          </a:bodyPr>
          <a:lstStyle/>
          <a:p>
            <a:pPr>
              <a:lnSpc>
                <a:spcPct val="150000"/>
              </a:lnSpc>
            </a:pPr>
            <a:r>
              <a:rPr lang="sk-SK" sz="1100" dirty="0">
                <a:solidFill>
                  <a:schemeClr val="tx1"/>
                </a:solidFill>
                <a:latin typeface="Nohemi Light" pitchFamily="2" charset="0"/>
              </a:rPr>
              <a:t>METIUM</a:t>
            </a:r>
            <a:r>
              <a:rPr lang="sk-SK" sz="1100" dirty="0">
                <a:solidFill>
                  <a:schemeClr val="tx1"/>
                </a:solidFill>
                <a:latin typeface="Nohemi" pitchFamily="2" charset="0"/>
              </a:rPr>
              <a:t> </a:t>
            </a:r>
            <a:r>
              <a:rPr lang="sk-SK" sz="1100" dirty="0" err="1">
                <a:solidFill>
                  <a:schemeClr val="tx1"/>
                </a:solidFill>
                <a:latin typeface="Nohemi Light" pitchFamily="2" charset="0"/>
              </a:rPr>
              <a:t>responds</a:t>
            </a:r>
            <a:r>
              <a:rPr lang="sk-SK" sz="1100" dirty="0">
                <a:solidFill>
                  <a:schemeClr val="tx1"/>
                </a:solidFill>
                <a:latin typeface="Nohemi Light" pitchFamily="2" charset="0"/>
              </a:rPr>
              <a:t> to </a:t>
            </a:r>
            <a:r>
              <a:rPr lang="sk-SK" sz="1100" dirty="0" err="1">
                <a:solidFill>
                  <a:schemeClr val="tx1"/>
                </a:solidFill>
                <a:latin typeface="Nohemi Light" pitchFamily="2" charset="0"/>
              </a:rPr>
              <a:t>this</a:t>
            </a:r>
            <a:r>
              <a:rPr lang="sk-SK" sz="1100" dirty="0">
                <a:solidFill>
                  <a:schemeClr val="tx1"/>
                </a:solidFill>
                <a:latin typeface="Nohemi Light" pitchFamily="2" charset="0"/>
              </a:rPr>
              <a:t> </a:t>
            </a:r>
            <a:r>
              <a:rPr lang="sk-SK" sz="1100" dirty="0" err="1">
                <a:solidFill>
                  <a:schemeClr val="tx1"/>
                </a:solidFill>
                <a:latin typeface="Nohemi Light" pitchFamily="2" charset="0"/>
              </a:rPr>
              <a:t>challenge</a:t>
            </a:r>
            <a:r>
              <a:rPr lang="sk-SK" sz="1100" dirty="0">
                <a:solidFill>
                  <a:schemeClr val="tx1"/>
                </a:solidFill>
                <a:latin typeface="Nohemi Light" pitchFamily="2" charset="0"/>
              </a:rPr>
              <a:t> by </a:t>
            </a:r>
            <a:r>
              <a:rPr lang="sk-SK" sz="1100" dirty="0" err="1">
                <a:solidFill>
                  <a:schemeClr val="tx1"/>
                </a:solidFill>
                <a:latin typeface="Nohemi Light" pitchFamily="2" charset="0"/>
              </a:rPr>
              <a:t>building</a:t>
            </a:r>
            <a:r>
              <a:rPr lang="sk-SK" sz="1100" dirty="0">
                <a:solidFill>
                  <a:schemeClr val="tx1"/>
                </a:solidFill>
                <a:latin typeface="Nohemi Light" pitchFamily="2" charset="0"/>
              </a:rPr>
              <a:t> </a:t>
            </a:r>
            <a:r>
              <a:rPr lang="sk-SK" sz="1100" dirty="0" err="1">
                <a:solidFill>
                  <a:schemeClr val="tx1"/>
                </a:solidFill>
                <a:latin typeface="Nohemi Light" pitchFamily="2" charset="0"/>
              </a:rPr>
              <a:t>Europe’s</a:t>
            </a:r>
            <a:r>
              <a:rPr lang="sk-SK" sz="1100" dirty="0">
                <a:solidFill>
                  <a:schemeClr val="tx1"/>
                </a:solidFill>
                <a:latin typeface="Nohemi Light" pitchFamily="2" charset="0"/>
              </a:rPr>
              <a:t> </a:t>
            </a:r>
            <a:r>
              <a:rPr lang="sk-SK" sz="1100" dirty="0" err="1">
                <a:solidFill>
                  <a:schemeClr val="tx1"/>
                </a:solidFill>
                <a:latin typeface="Nohemi Light" pitchFamily="2" charset="0"/>
              </a:rPr>
              <a:t>first</a:t>
            </a:r>
            <a:r>
              <a:rPr lang="sk-SK" sz="1100" dirty="0">
                <a:solidFill>
                  <a:schemeClr val="tx1"/>
                </a:solidFill>
                <a:latin typeface="Nohemi Light" pitchFamily="2" charset="0"/>
              </a:rPr>
              <a:t> </a:t>
            </a:r>
            <a:r>
              <a:rPr lang="sk-SK" sz="1100" dirty="0" err="1">
                <a:solidFill>
                  <a:schemeClr val="tx1"/>
                </a:solidFill>
                <a:latin typeface="Nohemi Light" pitchFamily="2" charset="0"/>
              </a:rPr>
              <a:t>interregional</a:t>
            </a:r>
            <a:r>
              <a:rPr lang="sk-SK" sz="1100" dirty="0">
                <a:solidFill>
                  <a:schemeClr val="tx1"/>
                </a:solidFill>
                <a:latin typeface="Nohemi Light" pitchFamily="2" charset="0"/>
              </a:rPr>
              <a:t> Urban </a:t>
            </a:r>
            <a:r>
              <a:rPr lang="sk-SK" sz="1100" dirty="0" err="1">
                <a:solidFill>
                  <a:schemeClr val="tx1"/>
                </a:solidFill>
                <a:latin typeface="Nohemi Light" pitchFamily="2" charset="0"/>
              </a:rPr>
              <a:t>Mining</a:t>
            </a:r>
            <a:r>
              <a:rPr lang="sk-SK" sz="1100" dirty="0">
                <a:solidFill>
                  <a:schemeClr val="tx1"/>
                </a:solidFill>
                <a:latin typeface="Nohemi Light" pitchFamily="2" charset="0"/>
              </a:rPr>
              <a:t> </a:t>
            </a:r>
            <a:r>
              <a:rPr lang="sk-SK" sz="1100" dirty="0" err="1">
                <a:solidFill>
                  <a:schemeClr val="tx1"/>
                </a:solidFill>
                <a:latin typeface="Nohemi Light" pitchFamily="2" charset="0"/>
              </a:rPr>
              <a:t>innovation</a:t>
            </a:r>
            <a:r>
              <a:rPr lang="sk-SK" sz="1100" dirty="0">
                <a:solidFill>
                  <a:schemeClr val="tx1"/>
                </a:solidFill>
                <a:latin typeface="Nohemi Light" pitchFamily="2" charset="0"/>
              </a:rPr>
              <a:t> </a:t>
            </a:r>
            <a:r>
              <a:rPr lang="sk-SK" sz="1100" dirty="0" err="1">
                <a:solidFill>
                  <a:schemeClr val="tx1"/>
                </a:solidFill>
                <a:latin typeface="Nohemi Light" pitchFamily="2" charset="0"/>
              </a:rPr>
              <a:t>ecosystem</a:t>
            </a:r>
            <a:r>
              <a:rPr lang="sk-SK" sz="1100" dirty="0">
                <a:solidFill>
                  <a:schemeClr val="tx1"/>
                </a:solidFill>
                <a:latin typeface="Nohemi Light" pitchFamily="2" charset="0"/>
              </a:rPr>
              <a:t>, </a:t>
            </a:r>
            <a:r>
              <a:rPr lang="sk-SK" sz="1100" dirty="0" err="1">
                <a:solidFill>
                  <a:schemeClr val="tx1"/>
                </a:solidFill>
                <a:latin typeface="Nohemi Light" pitchFamily="2" charset="0"/>
              </a:rPr>
              <a:t>transforming</a:t>
            </a:r>
            <a:r>
              <a:rPr lang="sk-SK" sz="1100" dirty="0">
                <a:solidFill>
                  <a:schemeClr val="tx1"/>
                </a:solidFill>
                <a:latin typeface="Nohemi Light" pitchFamily="2" charset="0"/>
              </a:rPr>
              <a:t> </a:t>
            </a:r>
            <a:r>
              <a:rPr lang="sk-SK" sz="1100" dirty="0" err="1">
                <a:solidFill>
                  <a:schemeClr val="tx1"/>
                </a:solidFill>
                <a:latin typeface="Nohemi Light" pitchFamily="2" charset="0"/>
              </a:rPr>
              <a:t>waste</a:t>
            </a:r>
            <a:r>
              <a:rPr lang="sk-SK" sz="1100" dirty="0">
                <a:solidFill>
                  <a:schemeClr val="tx1"/>
                </a:solidFill>
                <a:latin typeface="Nohemi Light" pitchFamily="2" charset="0"/>
              </a:rPr>
              <a:t> </a:t>
            </a:r>
            <a:r>
              <a:rPr lang="sk-SK" sz="1100" dirty="0" err="1">
                <a:solidFill>
                  <a:schemeClr val="tx1"/>
                </a:solidFill>
                <a:latin typeface="Nohemi Light" pitchFamily="2" charset="0"/>
              </a:rPr>
              <a:t>into</a:t>
            </a:r>
            <a:r>
              <a:rPr lang="sk-SK" sz="1100" dirty="0">
                <a:solidFill>
                  <a:schemeClr val="tx1"/>
                </a:solidFill>
                <a:latin typeface="Nohemi Light" pitchFamily="2" charset="0"/>
              </a:rPr>
              <a:t> a </a:t>
            </a:r>
            <a:r>
              <a:rPr lang="sk-SK" sz="1100" dirty="0" err="1">
                <a:solidFill>
                  <a:schemeClr val="tx1"/>
                </a:solidFill>
                <a:latin typeface="Nohemi Light" pitchFamily="2" charset="0"/>
              </a:rPr>
              <a:t>reliable</a:t>
            </a:r>
            <a:r>
              <a:rPr lang="sk-SK" sz="1100" dirty="0">
                <a:solidFill>
                  <a:schemeClr val="tx1"/>
                </a:solidFill>
                <a:latin typeface="Nohemi Light" pitchFamily="2" charset="0"/>
              </a:rPr>
              <a:t>, </a:t>
            </a:r>
            <a:r>
              <a:rPr lang="sk-SK" sz="1100" dirty="0" err="1">
                <a:solidFill>
                  <a:schemeClr val="tx1"/>
                </a:solidFill>
                <a:latin typeface="Nohemi Light" pitchFamily="2" charset="0"/>
              </a:rPr>
              <a:t>sustainable</a:t>
            </a:r>
            <a:r>
              <a:rPr lang="sk-SK" sz="1100" dirty="0">
                <a:solidFill>
                  <a:schemeClr val="tx1"/>
                </a:solidFill>
                <a:latin typeface="Nohemi Light" pitchFamily="2" charset="0"/>
              </a:rPr>
              <a:t>, and </a:t>
            </a:r>
            <a:r>
              <a:rPr lang="sk-SK" sz="1100" dirty="0" err="1">
                <a:solidFill>
                  <a:schemeClr val="tx1"/>
                </a:solidFill>
                <a:latin typeface="Nohemi Light" pitchFamily="2" charset="0"/>
              </a:rPr>
              <a:t>competitive</a:t>
            </a:r>
            <a:r>
              <a:rPr lang="sk-SK" sz="1100" dirty="0">
                <a:solidFill>
                  <a:schemeClr val="tx1"/>
                </a:solidFill>
                <a:latin typeface="Nohemi Light" pitchFamily="2" charset="0"/>
              </a:rPr>
              <a:t> </a:t>
            </a:r>
            <a:r>
              <a:rPr lang="sk-SK" sz="1100" dirty="0" err="1">
                <a:solidFill>
                  <a:schemeClr val="tx1"/>
                </a:solidFill>
                <a:latin typeface="Nohemi Light" pitchFamily="2" charset="0"/>
              </a:rPr>
              <a:t>source</a:t>
            </a:r>
            <a:r>
              <a:rPr lang="sk-SK" sz="1100" dirty="0">
                <a:solidFill>
                  <a:schemeClr val="tx1"/>
                </a:solidFill>
                <a:latin typeface="Nohemi Light" pitchFamily="2" charset="0"/>
              </a:rPr>
              <a:t> </a:t>
            </a:r>
            <a:br>
              <a:rPr lang="sk-SK" sz="1100" dirty="0">
                <a:solidFill>
                  <a:schemeClr val="tx1"/>
                </a:solidFill>
                <a:latin typeface="Nohemi Light" pitchFamily="2" charset="0"/>
              </a:rPr>
            </a:br>
            <a:r>
              <a:rPr lang="sk-SK" sz="1100" dirty="0">
                <a:solidFill>
                  <a:schemeClr val="tx1"/>
                </a:solidFill>
                <a:latin typeface="Nohemi Light" pitchFamily="2" charset="0"/>
              </a:rPr>
              <a:t>of </a:t>
            </a:r>
            <a:r>
              <a:rPr lang="sk-SK" sz="1100" dirty="0" err="1">
                <a:solidFill>
                  <a:schemeClr val="tx1"/>
                </a:solidFill>
                <a:latin typeface="Nohemi Light" pitchFamily="2" charset="0"/>
              </a:rPr>
              <a:t>strategic</a:t>
            </a:r>
            <a:r>
              <a:rPr lang="sk-SK" sz="1100" dirty="0">
                <a:solidFill>
                  <a:schemeClr val="tx1"/>
                </a:solidFill>
                <a:latin typeface="Nohemi Light" pitchFamily="2" charset="0"/>
              </a:rPr>
              <a:t> raw </a:t>
            </a:r>
            <a:r>
              <a:rPr lang="sk-SK" sz="1100" dirty="0" err="1">
                <a:solidFill>
                  <a:schemeClr val="tx1"/>
                </a:solidFill>
                <a:latin typeface="Nohemi Light" pitchFamily="2" charset="0"/>
              </a:rPr>
              <a:t>materials</a:t>
            </a:r>
            <a:r>
              <a:rPr lang="sk-SK" sz="1100" dirty="0">
                <a:solidFill>
                  <a:schemeClr val="tx1"/>
                </a:solidFill>
                <a:latin typeface="Nohemi Light" pitchFamily="2" charset="0"/>
              </a:rPr>
              <a:t>.</a:t>
            </a:r>
          </a:p>
        </p:txBody>
      </p:sp>
      <p:sp>
        <p:nvSpPr>
          <p:cNvPr id="4" name="BlokTextu 3">
            <a:extLst>
              <a:ext uri="{FF2B5EF4-FFF2-40B4-BE49-F238E27FC236}">
                <a16:creationId xmlns:a16="http://schemas.microsoft.com/office/drawing/2014/main" id="{B446E332-0EB6-1E43-10EA-8518FDA7B421}"/>
              </a:ext>
            </a:extLst>
          </p:cNvPr>
          <p:cNvSpPr txBox="1"/>
          <p:nvPr/>
        </p:nvSpPr>
        <p:spPr>
          <a:xfrm>
            <a:off x="5530516" y="292584"/>
            <a:ext cx="6098344" cy="461665"/>
          </a:xfrm>
          <a:prstGeom prst="rect">
            <a:avLst/>
          </a:prstGeom>
          <a:noFill/>
        </p:spPr>
        <p:txBody>
          <a:bodyPr wrap="square">
            <a:spAutoFit/>
          </a:bodyPr>
          <a:lstStyle/>
          <a:p>
            <a:pPr algn="r"/>
            <a:r>
              <a:rPr lang="sk-SK" sz="1200" dirty="0" err="1">
                <a:latin typeface="Nohemi Light" pitchFamily="2" charset="0"/>
              </a:rPr>
              <a:t>Building</a:t>
            </a:r>
            <a:r>
              <a:rPr lang="sk-SK" sz="1200" dirty="0">
                <a:latin typeface="Nohemi Light" pitchFamily="2" charset="0"/>
              </a:rPr>
              <a:t> </a:t>
            </a:r>
            <a:r>
              <a:rPr lang="sk-SK" sz="1200" dirty="0" err="1">
                <a:latin typeface="Nohemi Light" pitchFamily="2" charset="0"/>
              </a:rPr>
              <a:t>Europe’s</a:t>
            </a:r>
            <a:r>
              <a:rPr lang="sk-SK" sz="1200" dirty="0">
                <a:latin typeface="Nohemi Light" pitchFamily="2" charset="0"/>
              </a:rPr>
              <a:t> </a:t>
            </a:r>
            <a:br>
              <a:rPr lang="sk-SK" sz="1200" dirty="0">
                <a:latin typeface="Nohemi Light" pitchFamily="2" charset="0"/>
              </a:rPr>
            </a:br>
            <a:r>
              <a:rPr lang="sk-SK" sz="1200" dirty="0" err="1">
                <a:latin typeface="Nohemi Light" pitchFamily="2" charset="0"/>
              </a:rPr>
              <a:t>Modern</a:t>
            </a:r>
            <a:r>
              <a:rPr lang="sk-SK" sz="1200" dirty="0">
                <a:latin typeface="Nohemi Light" pitchFamily="2" charset="0"/>
              </a:rPr>
              <a:t> </a:t>
            </a:r>
            <a:r>
              <a:rPr lang="sk-SK" sz="1200" dirty="0" err="1">
                <a:latin typeface="Nohemi Light" pitchFamily="2" charset="0"/>
              </a:rPr>
              <a:t>Future</a:t>
            </a:r>
            <a:endParaRPr lang="id-ID" sz="1200" dirty="0">
              <a:latin typeface="Nohemi Light" pitchFamily="2" charset="0"/>
            </a:endParaRPr>
          </a:p>
        </p:txBody>
      </p:sp>
      <p:sp>
        <p:nvSpPr>
          <p:cNvPr id="5" name="Google Shape;458;p14">
            <a:extLst>
              <a:ext uri="{FF2B5EF4-FFF2-40B4-BE49-F238E27FC236}">
                <a16:creationId xmlns:a16="http://schemas.microsoft.com/office/drawing/2014/main" id="{A870242D-CAE2-D94D-8832-30408E82030D}"/>
              </a:ext>
            </a:extLst>
          </p:cNvPr>
          <p:cNvSpPr/>
          <p:nvPr/>
        </p:nvSpPr>
        <p:spPr>
          <a:xfrm>
            <a:off x="736468" y="4811483"/>
            <a:ext cx="1365601" cy="1575247"/>
          </a:xfrm>
          <a:prstGeom prst="roundRect">
            <a:avLst>
              <a:gd name="adj" fmla="val 14002"/>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Nohemi Light" pitchFamily="2" charset="0"/>
              <a:ea typeface="Manrope Light"/>
              <a:cs typeface="Manrope Light"/>
              <a:sym typeface="Manrope Light"/>
            </a:endParaRPr>
          </a:p>
        </p:txBody>
      </p:sp>
      <p:sp>
        <p:nvSpPr>
          <p:cNvPr id="6" name="Google Shape;466;p14">
            <a:extLst>
              <a:ext uri="{FF2B5EF4-FFF2-40B4-BE49-F238E27FC236}">
                <a16:creationId xmlns:a16="http://schemas.microsoft.com/office/drawing/2014/main" id="{BB84CBE1-1579-3257-3731-D23390EAE0B1}"/>
              </a:ext>
            </a:extLst>
          </p:cNvPr>
          <p:cNvSpPr/>
          <p:nvPr/>
        </p:nvSpPr>
        <p:spPr>
          <a:xfrm>
            <a:off x="1002306" y="5184980"/>
            <a:ext cx="828252" cy="828252"/>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Nohemi Light" pitchFamily="2" charset="0"/>
              <a:ea typeface="Manrope Light"/>
              <a:cs typeface="Manrope Light"/>
              <a:sym typeface="Manrope Light"/>
            </a:endParaRPr>
          </a:p>
        </p:txBody>
      </p:sp>
      <p:sp>
        <p:nvSpPr>
          <p:cNvPr id="7" name="TextBox 70">
            <a:extLst>
              <a:ext uri="{FF2B5EF4-FFF2-40B4-BE49-F238E27FC236}">
                <a16:creationId xmlns:a16="http://schemas.microsoft.com/office/drawing/2014/main" id="{5C212D09-D5EB-476D-9EE1-73A8A2B215C3}"/>
              </a:ext>
            </a:extLst>
          </p:cNvPr>
          <p:cNvSpPr txBox="1"/>
          <p:nvPr/>
        </p:nvSpPr>
        <p:spPr>
          <a:xfrm>
            <a:off x="9368523" y="6302322"/>
            <a:ext cx="2260337" cy="261610"/>
          </a:xfrm>
          <a:prstGeom prst="rect">
            <a:avLst/>
          </a:prstGeom>
          <a:noFill/>
        </p:spPr>
        <p:txBody>
          <a:bodyPr wrap="square">
            <a:spAutoFit/>
          </a:bodyPr>
          <a:lstStyle/>
          <a:p>
            <a:pPr algn="r"/>
            <a:r>
              <a:rPr lang="sk-SK" sz="1100" dirty="0">
                <a:latin typeface="Nohemi Light" pitchFamily="2" charset="0"/>
              </a:rPr>
              <a:t>2</a:t>
            </a:r>
            <a:endParaRPr lang="id-ID" sz="1100" dirty="0">
              <a:latin typeface="Nohemi Light" pitchFamily="2" charset="0"/>
            </a:endParaRPr>
          </a:p>
        </p:txBody>
      </p:sp>
      <p:pic>
        <p:nvPicPr>
          <p:cNvPr id="8" name="Obrázok 7">
            <a:extLst>
              <a:ext uri="{FF2B5EF4-FFF2-40B4-BE49-F238E27FC236}">
                <a16:creationId xmlns:a16="http://schemas.microsoft.com/office/drawing/2014/main" id="{A82363C7-2F07-A957-3B95-ACE0D1248234}"/>
              </a:ext>
            </a:extLst>
          </p:cNvPr>
          <p:cNvPicPr>
            <a:picLocks noChangeAspect="1"/>
          </p:cNvPicPr>
          <p:nvPr/>
        </p:nvPicPr>
        <p:blipFill>
          <a:blip r:embed="rId4"/>
          <a:stretch>
            <a:fillRect/>
          </a:stretch>
        </p:blipFill>
        <p:spPr>
          <a:xfrm>
            <a:off x="772307" y="396167"/>
            <a:ext cx="459997" cy="358082"/>
          </a:xfrm>
          <a:prstGeom prst="rect">
            <a:avLst/>
          </a:prstGeom>
        </p:spPr>
      </p:pic>
    </p:spTree>
    <p:extLst>
      <p:ext uri="{BB962C8B-B14F-4D97-AF65-F5344CB8AC3E}">
        <p14:creationId xmlns:p14="http://schemas.microsoft.com/office/powerpoint/2010/main" val="2690637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9" name="Google Shape;449;p14"/>
          <p:cNvSpPr>
            <a:spLocks noGrp="1"/>
          </p:cNvSpPr>
          <p:nvPr>
            <p:ph type="pic" idx="3"/>
          </p:nvPr>
        </p:nvSpPr>
        <p:spPr>
          <a:xfrm>
            <a:off x="7236413" y="1206170"/>
            <a:ext cx="4219278" cy="4910149"/>
          </a:xfrm>
          <a:prstGeom prst="roundRect">
            <a:avLst>
              <a:gd name="adj" fmla="val 3777"/>
            </a:avLst>
          </a:prstGeom>
          <a:pattFill prst="pct60">
            <a:fgClr>
              <a:srgbClr val="F3F0ED"/>
            </a:fgClr>
            <a:bgClr>
              <a:schemeClr val="bg1"/>
            </a:bgClr>
          </a:pattFill>
          <a:ln>
            <a:noFill/>
          </a:ln>
        </p:spPr>
      </p:sp>
      <p:sp>
        <p:nvSpPr>
          <p:cNvPr id="455" name="Google Shape;455;p14"/>
          <p:cNvSpPr txBox="1"/>
          <p:nvPr/>
        </p:nvSpPr>
        <p:spPr>
          <a:xfrm>
            <a:off x="736466" y="1202412"/>
            <a:ext cx="6325902"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5400" dirty="0" err="1">
                <a:solidFill>
                  <a:schemeClr val="tx1"/>
                </a:solidFill>
                <a:latin typeface="Nohemi" pitchFamily="2" charset="0"/>
              </a:rPr>
              <a:t>add</a:t>
            </a:r>
            <a:r>
              <a:rPr lang="sk-SK" sz="5400" dirty="0">
                <a:solidFill>
                  <a:schemeClr val="tx1"/>
                </a:solidFill>
                <a:latin typeface="Nohemi" pitchFamily="2" charset="0"/>
              </a:rPr>
              <a:t> </a:t>
            </a:r>
            <a:r>
              <a:rPr lang="sk-SK" sz="5400" dirty="0" err="1">
                <a:solidFill>
                  <a:schemeClr val="tx1"/>
                </a:solidFill>
                <a:latin typeface="Nohemi" pitchFamily="2" charset="0"/>
              </a:rPr>
              <a:t>your</a:t>
            </a:r>
            <a:r>
              <a:rPr lang="sk-SK" sz="5400" dirty="0">
                <a:solidFill>
                  <a:schemeClr val="tx1"/>
                </a:solidFill>
                <a:latin typeface="Nohemi" pitchFamily="2" charset="0"/>
              </a:rPr>
              <a:t> </a:t>
            </a:r>
            <a:r>
              <a:rPr lang="sk-SK" sz="5400" dirty="0" err="1">
                <a:solidFill>
                  <a:schemeClr val="tx1"/>
                </a:solidFill>
                <a:latin typeface="Nohemi" pitchFamily="2" charset="0"/>
              </a:rPr>
              <a:t>heading</a:t>
            </a:r>
            <a:r>
              <a:rPr lang="sk-SK" sz="5400" dirty="0">
                <a:solidFill>
                  <a:schemeClr val="tx1"/>
                </a:solidFill>
                <a:latin typeface="Nohemi" pitchFamily="2" charset="0"/>
              </a:rPr>
              <a:t> text </a:t>
            </a:r>
            <a:r>
              <a:rPr lang="sk-SK" sz="5400" dirty="0" err="1">
                <a:solidFill>
                  <a:schemeClr val="tx1"/>
                </a:solidFill>
                <a:latin typeface="Nohemi" pitchFamily="2" charset="0"/>
              </a:rPr>
              <a:t>here</a:t>
            </a:r>
            <a:r>
              <a:rPr lang="sk-SK" sz="5400" dirty="0">
                <a:solidFill>
                  <a:schemeClr val="tx1"/>
                </a:solidFill>
                <a:latin typeface="Nohemi" pitchFamily="2" charset="0"/>
              </a:rPr>
              <a:t>...</a:t>
            </a:r>
          </a:p>
        </p:txBody>
      </p:sp>
      <p:sp>
        <p:nvSpPr>
          <p:cNvPr id="456" name="Google Shape;456;p14"/>
          <p:cNvSpPr txBox="1"/>
          <p:nvPr/>
        </p:nvSpPr>
        <p:spPr>
          <a:xfrm>
            <a:off x="736309" y="2956698"/>
            <a:ext cx="5698357" cy="161578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sk-SK" sz="1100" dirty="0" err="1">
                <a:solidFill>
                  <a:srgbClr val="000000"/>
                </a:solidFill>
                <a:effectLst/>
                <a:latin typeface="Nohemi Light" pitchFamily="2" charset="0"/>
              </a:rPr>
              <a:t>Lorem</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ipsum</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dolor</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sit</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amet</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consectetur</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adipiscing</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elit</a:t>
            </a:r>
            <a:r>
              <a:rPr lang="sk-SK" sz="1100" dirty="0">
                <a:solidFill>
                  <a:srgbClr val="000000"/>
                </a:solidFill>
                <a:effectLst/>
                <a:latin typeface="Nohemi Light" pitchFamily="2" charset="0"/>
              </a:rPr>
              <a:t>, sed do </a:t>
            </a:r>
            <a:r>
              <a:rPr lang="sk-SK" sz="1100" dirty="0" err="1">
                <a:solidFill>
                  <a:srgbClr val="000000"/>
                </a:solidFill>
                <a:effectLst/>
                <a:latin typeface="Nohemi Light" pitchFamily="2" charset="0"/>
              </a:rPr>
              <a:t>eiusmod</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tempor</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incididunt</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ut</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labore</a:t>
            </a:r>
            <a:r>
              <a:rPr lang="sk-SK" sz="1100" dirty="0">
                <a:solidFill>
                  <a:srgbClr val="000000"/>
                </a:solidFill>
                <a:effectLst/>
                <a:latin typeface="Nohemi Light" pitchFamily="2" charset="0"/>
              </a:rPr>
              <a:t> et </a:t>
            </a:r>
            <a:r>
              <a:rPr lang="sk-SK" sz="1100" dirty="0" err="1">
                <a:solidFill>
                  <a:srgbClr val="000000"/>
                </a:solidFill>
                <a:effectLst/>
                <a:latin typeface="Nohemi Light" pitchFamily="2" charset="0"/>
              </a:rPr>
              <a:t>dolore</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magna</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aliqua</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Ut</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enim</a:t>
            </a:r>
            <a:r>
              <a:rPr lang="sk-SK" sz="1100" dirty="0">
                <a:solidFill>
                  <a:srgbClr val="000000"/>
                </a:solidFill>
                <a:effectLst/>
                <a:latin typeface="Nohemi Light" pitchFamily="2" charset="0"/>
              </a:rPr>
              <a:t> ad </a:t>
            </a:r>
            <a:r>
              <a:rPr lang="sk-SK" sz="1100" dirty="0" err="1">
                <a:solidFill>
                  <a:srgbClr val="000000"/>
                </a:solidFill>
                <a:effectLst/>
                <a:latin typeface="Nohemi" pitchFamily="2" charset="0"/>
              </a:rPr>
              <a:t>minim</a:t>
            </a:r>
            <a:r>
              <a:rPr lang="sk-SK" sz="1100" dirty="0">
                <a:solidFill>
                  <a:srgbClr val="000000"/>
                </a:solidFill>
                <a:effectLst/>
                <a:latin typeface="Nohemi" pitchFamily="2" charset="0"/>
              </a:rPr>
              <a:t> </a:t>
            </a:r>
            <a:r>
              <a:rPr lang="sk-SK" sz="1100" dirty="0" err="1">
                <a:solidFill>
                  <a:srgbClr val="000000"/>
                </a:solidFill>
                <a:effectLst/>
                <a:latin typeface="Nohemi" pitchFamily="2" charset="0"/>
              </a:rPr>
              <a:t>veniam</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quis</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nostrud</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exercitation</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ullamco</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laboris</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nisi</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ut</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aliquip</a:t>
            </a:r>
            <a:r>
              <a:rPr lang="sk-SK" sz="1100" dirty="0">
                <a:solidFill>
                  <a:srgbClr val="000000"/>
                </a:solidFill>
                <a:effectLst/>
                <a:latin typeface="Nohemi Light" pitchFamily="2" charset="0"/>
              </a:rPr>
              <a:t> ex </a:t>
            </a:r>
            <a:r>
              <a:rPr lang="sk-SK" sz="1100" dirty="0" err="1">
                <a:solidFill>
                  <a:srgbClr val="000000"/>
                </a:solidFill>
                <a:effectLst/>
                <a:latin typeface="Nohemi Light" pitchFamily="2" charset="0"/>
              </a:rPr>
              <a:t>ea</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commodo</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consequat</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Duis</a:t>
            </a:r>
            <a:r>
              <a:rPr lang="sk-SK" sz="1100" dirty="0">
                <a:solidFill>
                  <a:srgbClr val="000000"/>
                </a:solidFill>
                <a:effectLst/>
                <a:latin typeface="Nohemi Light" pitchFamily="2" charset="0"/>
              </a:rPr>
              <a:t> aute </a:t>
            </a:r>
            <a:r>
              <a:rPr lang="sk-SK" sz="1100" dirty="0" err="1">
                <a:solidFill>
                  <a:srgbClr val="000000"/>
                </a:solidFill>
                <a:effectLst/>
                <a:latin typeface="Nohemi Light" pitchFamily="2" charset="0"/>
              </a:rPr>
              <a:t>irure</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dolor</a:t>
            </a:r>
            <a:r>
              <a:rPr lang="sk-SK" sz="1100" dirty="0">
                <a:solidFill>
                  <a:srgbClr val="000000"/>
                </a:solidFill>
                <a:effectLst/>
                <a:latin typeface="Nohemi Light" pitchFamily="2" charset="0"/>
              </a:rPr>
              <a:t> in </a:t>
            </a:r>
            <a:r>
              <a:rPr lang="sk-SK" sz="1100" dirty="0" err="1">
                <a:solidFill>
                  <a:srgbClr val="000000"/>
                </a:solidFill>
                <a:effectLst/>
                <a:latin typeface="Nohemi Light" pitchFamily="2" charset="0"/>
              </a:rPr>
              <a:t>reprehenderit</a:t>
            </a:r>
            <a:r>
              <a:rPr lang="sk-SK" sz="1100" dirty="0">
                <a:solidFill>
                  <a:srgbClr val="000000"/>
                </a:solidFill>
                <a:effectLst/>
                <a:latin typeface="Nohemi Light" pitchFamily="2" charset="0"/>
              </a:rPr>
              <a:t> in </a:t>
            </a:r>
            <a:r>
              <a:rPr lang="sk-SK" sz="1100" dirty="0" err="1">
                <a:solidFill>
                  <a:srgbClr val="000000"/>
                </a:solidFill>
                <a:effectLst/>
                <a:latin typeface="Nohemi" pitchFamily="2" charset="0"/>
              </a:rPr>
              <a:t>voluptate</a:t>
            </a:r>
            <a:r>
              <a:rPr lang="sk-SK" sz="1100" dirty="0">
                <a:solidFill>
                  <a:srgbClr val="000000"/>
                </a:solidFill>
                <a:effectLst/>
                <a:latin typeface="Nohemi" pitchFamily="2" charset="0"/>
              </a:rPr>
              <a:t> </a:t>
            </a:r>
            <a:r>
              <a:rPr lang="sk-SK" sz="1100" dirty="0" err="1">
                <a:solidFill>
                  <a:srgbClr val="000000"/>
                </a:solidFill>
                <a:effectLst/>
                <a:latin typeface="Nohemi" pitchFamily="2" charset="0"/>
              </a:rPr>
              <a:t>velit</a:t>
            </a:r>
            <a:r>
              <a:rPr lang="sk-SK" sz="1100" dirty="0">
                <a:solidFill>
                  <a:srgbClr val="000000"/>
                </a:solidFill>
                <a:effectLst/>
                <a:latin typeface="Nohemi" pitchFamily="2" charset="0"/>
              </a:rPr>
              <a:t> </a:t>
            </a:r>
            <a:r>
              <a:rPr lang="sk-SK" sz="1100" dirty="0" err="1">
                <a:solidFill>
                  <a:srgbClr val="000000"/>
                </a:solidFill>
                <a:effectLst/>
                <a:latin typeface="Nohemi" pitchFamily="2" charset="0"/>
              </a:rPr>
              <a:t>esse</a:t>
            </a:r>
            <a:r>
              <a:rPr lang="sk-SK" sz="1100" dirty="0">
                <a:solidFill>
                  <a:srgbClr val="000000"/>
                </a:solidFill>
                <a:effectLst/>
                <a:latin typeface="Nohemi" pitchFamily="2" charset="0"/>
              </a:rPr>
              <a:t> </a:t>
            </a:r>
            <a:r>
              <a:rPr lang="sk-SK" sz="1100" dirty="0" err="1">
                <a:solidFill>
                  <a:srgbClr val="000000"/>
                </a:solidFill>
                <a:effectLst/>
                <a:latin typeface="Nohemi Light" pitchFamily="2" charset="0"/>
              </a:rPr>
              <a:t>cillum</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dolore</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eu</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fugiat</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nulla</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pariatur</a:t>
            </a:r>
            <a:r>
              <a:rPr lang="sk-SK" sz="1100" dirty="0">
                <a:solidFill>
                  <a:srgbClr val="000000"/>
                </a:solidFill>
                <a:effectLst/>
                <a:latin typeface="Nohemi Light" pitchFamily="2" charset="0"/>
              </a:rPr>
              <a:t>. </a:t>
            </a:r>
          </a:p>
          <a:p>
            <a:pPr marL="0" marR="0" lvl="0" indent="0" algn="l" rtl="0">
              <a:lnSpc>
                <a:spcPct val="150000"/>
              </a:lnSpc>
              <a:spcBef>
                <a:spcPts val="0"/>
              </a:spcBef>
              <a:spcAft>
                <a:spcPts val="0"/>
              </a:spcAft>
              <a:buNone/>
            </a:pPr>
            <a:endParaRPr lang="sk-SK" sz="1100" dirty="0">
              <a:solidFill>
                <a:srgbClr val="000000"/>
              </a:solidFill>
              <a:effectLst/>
              <a:latin typeface="Nohemi Light" pitchFamily="2" charset="0"/>
            </a:endParaRPr>
          </a:p>
          <a:p>
            <a:pPr marL="0" marR="0" lvl="0" indent="0" algn="l" rtl="0">
              <a:lnSpc>
                <a:spcPct val="150000"/>
              </a:lnSpc>
              <a:spcBef>
                <a:spcPts val="0"/>
              </a:spcBef>
              <a:spcAft>
                <a:spcPts val="0"/>
              </a:spcAft>
              <a:buNone/>
            </a:pPr>
            <a:r>
              <a:rPr lang="sk-SK" sz="1100" dirty="0" err="1">
                <a:latin typeface="Nohemi Light" pitchFamily="2" charset="0"/>
              </a:rPr>
              <a:t>Q</a:t>
            </a:r>
            <a:r>
              <a:rPr lang="sk-SK" sz="1100" dirty="0" err="1">
                <a:solidFill>
                  <a:srgbClr val="000000"/>
                </a:solidFill>
                <a:effectLst/>
                <a:latin typeface="Nohemi Light" pitchFamily="2" charset="0"/>
              </a:rPr>
              <a:t>uis</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nostrud</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exercitation</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ullamco</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laboris</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nisi</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ut</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aliquip</a:t>
            </a:r>
            <a:r>
              <a:rPr lang="sk-SK" sz="1100" dirty="0">
                <a:solidFill>
                  <a:srgbClr val="000000"/>
                </a:solidFill>
                <a:effectLst/>
                <a:latin typeface="Nohemi Light" pitchFamily="2" charset="0"/>
              </a:rPr>
              <a:t> ex </a:t>
            </a:r>
            <a:r>
              <a:rPr lang="sk-SK" sz="1100" dirty="0" err="1">
                <a:solidFill>
                  <a:srgbClr val="000000"/>
                </a:solidFill>
                <a:effectLst/>
                <a:latin typeface="Nohemi Light" pitchFamily="2" charset="0"/>
              </a:rPr>
              <a:t>ea</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commodo</a:t>
            </a:r>
            <a:r>
              <a:rPr lang="sk-SK" sz="1100" dirty="0">
                <a:solidFill>
                  <a:srgbClr val="000000"/>
                </a:solidFill>
                <a:effectLst/>
                <a:latin typeface="Nohemi Light" pitchFamily="2" charset="0"/>
              </a:rPr>
              <a:t> </a:t>
            </a:r>
            <a:r>
              <a:rPr lang="sk-SK" sz="1100" dirty="0" err="1">
                <a:solidFill>
                  <a:srgbClr val="000000"/>
                </a:solidFill>
                <a:effectLst/>
                <a:latin typeface="Nohemi Light" pitchFamily="2" charset="0"/>
              </a:rPr>
              <a:t>consequat</a:t>
            </a:r>
            <a:r>
              <a:rPr lang="sk-SK" sz="1100" dirty="0">
                <a:solidFill>
                  <a:srgbClr val="000000"/>
                </a:solidFill>
                <a:effectLst/>
                <a:latin typeface="Nohemi Light" pitchFamily="2" charset="0"/>
              </a:rPr>
              <a:t>.</a:t>
            </a:r>
          </a:p>
        </p:txBody>
      </p:sp>
      <p:sp>
        <p:nvSpPr>
          <p:cNvPr id="458" name="Google Shape;458;p14"/>
          <p:cNvSpPr/>
          <p:nvPr/>
        </p:nvSpPr>
        <p:spPr>
          <a:xfrm>
            <a:off x="736468" y="4811484"/>
            <a:ext cx="1365601" cy="1315720"/>
          </a:xfrm>
          <a:prstGeom prst="roundRect">
            <a:avLst>
              <a:gd name="adj" fmla="val 14002"/>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Nohemi Light" pitchFamily="2" charset="0"/>
              <a:ea typeface="Manrope Light"/>
              <a:cs typeface="Manrope Light"/>
              <a:sym typeface="Manrope Light"/>
            </a:endParaRPr>
          </a:p>
        </p:txBody>
      </p:sp>
      <p:sp>
        <p:nvSpPr>
          <p:cNvPr id="459" name="Google Shape;459;p14"/>
          <p:cNvSpPr/>
          <p:nvPr/>
        </p:nvSpPr>
        <p:spPr>
          <a:xfrm>
            <a:off x="2197915" y="4811484"/>
            <a:ext cx="4864451" cy="1315720"/>
          </a:xfrm>
          <a:prstGeom prst="roundRect">
            <a:avLst>
              <a:gd name="adj" fmla="val 14002"/>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Nohemi Light" pitchFamily="2" charset="0"/>
              <a:ea typeface="Manrope Light"/>
              <a:cs typeface="Manrope Light"/>
              <a:sym typeface="Manrope Light"/>
            </a:endParaRPr>
          </a:p>
        </p:txBody>
      </p:sp>
      <p:sp>
        <p:nvSpPr>
          <p:cNvPr id="464" name="Google Shape;464;p14"/>
          <p:cNvSpPr txBox="1"/>
          <p:nvPr/>
        </p:nvSpPr>
        <p:spPr>
          <a:xfrm>
            <a:off x="2508072" y="5038049"/>
            <a:ext cx="3926594" cy="854040"/>
          </a:xfrm>
          <a:prstGeom prst="rect">
            <a:avLst/>
          </a:prstGeom>
          <a:noFill/>
          <a:ln>
            <a:noFill/>
          </a:ln>
        </p:spPr>
        <p:txBody>
          <a:bodyPr spcFirstLastPara="1" wrap="square" lIns="91425" tIns="45700" rIns="91425" bIns="45700" anchor="t" anchorCtr="0">
            <a:spAutoFit/>
          </a:bodyPr>
          <a:lstStyle/>
          <a:p>
            <a:pPr algn="just">
              <a:lnSpc>
                <a:spcPct val="150000"/>
              </a:lnSpc>
            </a:pPr>
            <a:r>
              <a:rPr lang="en-US" sz="1100" dirty="0">
                <a:solidFill>
                  <a:schemeClr val="bg1"/>
                </a:solidFill>
                <a:latin typeface="Nohemi Light" pitchFamily="2" charset="0"/>
              </a:rPr>
              <a:t>Lorem ipsum dolor sit </a:t>
            </a:r>
            <a:r>
              <a:rPr lang="en-US" sz="1100" dirty="0" err="1">
                <a:solidFill>
                  <a:schemeClr val="bg1"/>
                </a:solidFill>
                <a:latin typeface="Nohemi Light" pitchFamily="2" charset="0"/>
              </a:rPr>
              <a:t>amet</a:t>
            </a:r>
            <a:r>
              <a:rPr lang="en-US" sz="1100" dirty="0">
                <a:solidFill>
                  <a:schemeClr val="bg1"/>
                </a:solidFill>
                <a:latin typeface="Nohemi Light" pitchFamily="2" charset="0"/>
              </a:rPr>
              <a:t>, </a:t>
            </a:r>
            <a:r>
              <a:rPr lang="en-US" sz="1100" dirty="0" err="1">
                <a:solidFill>
                  <a:schemeClr val="bg1"/>
                </a:solidFill>
                <a:latin typeface="Nohemi Light" pitchFamily="2" charset="0"/>
              </a:rPr>
              <a:t>consectetur</a:t>
            </a:r>
            <a:r>
              <a:rPr lang="en-US" sz="1100" dirty="0">
                <a:solidFill>
                  <a:schemeClr val="bg1"/>
                </a:solidFill>
                <a:latin typeface="Nohemi Light" pitchFamily="2" charset="0"/>
              </a:rPr>
              <a:t> </a:t>
            </a:r>
            <a:r>
              <a:rPr lang="en-US" sz="1100" dirty="0" err="1">
                <a:solidFill>
                  <a:schemeClr val="bg1"/>
                </a:solidFill>
                <a:latin typeface="Nohemi Light" pitchFamily="2" charset="0"/>
              </a:rPr>
              <a:t>adipiscing</a:t>
            </a:r>
            <a:r>
              <a:rPr lang="en-US" sz="1100" dirty="0">
                <a:solidFill>
                  <a:schemeClr val="bg1"/>
                </a:solidFill>
                <a:latin typeface="Nohemi Light" pitchFamily="2" charset="0"/>
              </a:rPr>
              <a:t> </a:t>
            </a:r>
            <a:r>
              <a:rPr lang="en-US" sz="1100" dirty="0" err="1">
                <a:solidFill>
                  <a:schemeClr val="bg1"/>
                </a:solidFill>
                <a:latin typeface="Nohemi Light" pitchFamily="2" charset="0"/>
              </a:rPr>
              <a:t>elit</a:t>
            </a:r>
            <a:r>
              <a:rPr lang="en-US" sz="1100" dirty="0">
                <a:solidFill>
                  <a:schemeClr val="bg1"/>
                </a:solidFill>
                <a:latin typeface="Nohemi Light" pitchFamily="2" charset="0"/>
              </a:rPr>
              <a:t>. </a:t>
            </a:r>
            <a:r>
              <a:rPr lang="en-US" sz="1100" dirty="0" err="1">
                <a:solidFill>
                  <a:schemeClr val="bg1"/>
                </a:solidFill>
                <a:latin typeface="Nohemi Light" pitchFamily="2" charset="0"/>
              </a:rPr>
              <a:t>Suspendisse</a:t>
            </a:r>
            <a:r>
              <a:rPr lang="en-US" sz="1100" dirty="0">
                <a:solidFill>
                  <a:schemeClr val="bg1"/>
                </a:solidFill>
                <a:latin typeface="Nohemi Light" pitchFamily="2" charset="0"/>
              </a:rPr>
              <a:t> in mi sed </a:t>
            </a:r>
            <a:r>
              <a:rPr lang="en-US" sz="1100" dirty="0" err="1">
                <a:solidFill>
                  <a:schemeClr val="bg1"/>
                </a:solidFill>
                <a:latin typeface="Nohemi Light" pitchFamily="2" charset="0"/>
              </a:rPr>
              <a:t>velit</a:t>
            </a:r>
            <a:r>
              <a:rPr lang="en-US" sz="1100" dirty="0">
                <a:solidFill>
                  <a:schemeClr val="bg1"/>
                </a:solidFill>
                <a:latin typeface="Nohemi Light" pitchFamily="2" charset="0"/>
              </a:rPr>
              <a:t> lacinia </a:t>
            </a:r>
            <a:r>
              <a:rPr lang="en-US" sz="1100" dirty="0" err="1">
                <a:solidFill>
                  <a:schemeClr val="bg1"/>
                </a:solidFill>
                <a:latin typeface="Nohemi Light" pitchFamily="2" charset="0"/>
              </a:rPr>
              <a:t>vulputate</a:t>
            </a:r>
            <a:r>
              <a:rPr lang="en-US" sz="1100" dirty="0">
                <a:solidFill>
                  <a:schemeClr val="bg1"/>
                </a:solidFill>
                <a:latin typeface="Nohemi Light" pitchFamily="2" charset="0"/>
              </a:rPr>
              <a:t>. </a:t>
            </a:r>
            <a:r>
              <a:rPr lang="sk-SK" sz="1100" dirty="0" err="1">
                <a:solidFill>
                  <a:schemeClr val="bg1"/>
                </a:solidFill>
                <a:latin typeface="Nohemi Light" pitchFamily="2" charset="0"/>
              </a:rPr>
              <a:t>E</a:t>
            </a:r>
            <a:r>
              <a:rPr lang="sk-SK" sz="1100" dirty="0" err="1">
                <a:solidFill>
                  <a:schemeClr val="bg1"/>
                </a:solidFill>
                <a:effectLst/>
                <a:latin typeface="Nohemi Light" pitchFamily="2" charset="0"/>
              </a:rPr>
              <a:t>a</a:t>
            </a:r>
            <a:r>
              <a:rPr lang="sk-SK" sz="1100" dirty="0">
                <a:solidFill>
                  <a:schemeClr val="bg1"/>
                </a:solidFill>
                <a:effectLst/>
                <a:latin typeface="Nohemi Light" pitchFamily="2" charset="0"/>
              </a:rPr>
              <a:t> </a:t>
            </a:r>
            <a:r>
              <a:rPr lang="sk-SK" sz="1100" dirty="0" err="1">
                <a:solidFill>
                  <a:schemeClr val="bg1"/>
                </a:solidFill>
                <a:effectLst/>
                <a:latin typeface="Nohemi Light" pitchFamily="2" charset="0"/>
              </a:rPr>
              <a:t>commodo</a:t>
            </a:r>
            <a:r>
              <a:rPr lang="sk-SK" sz="1100" dirty="0">
                <a:solidFill>
                  <a:schemeClr val="bg1"/>
                </a:solidFill>
                <a:effectLst/>
                <a:latin typeface="Nohemi Light" pitchFamily="2" charset="0"/>
              </a:rPr>
              <a:t> </a:t>
            </a:r>
            <a:r>
              <a:rPr lang="sk-SK" sz="1100" dirty="0" err="1">
                <a:solidFill>
                  <a:schemeClr val="bg1"/>
                </a:solidFill>
                <a:effectLst/>
                <a:latin typeface="Nohemi Light" pitchFamily="2" charset="0"/>
              </a:rPr>
              <a:t>consequat</a:t>
            </a:r>
            <a:r>
              <a:rPr lang="sk-SK" sz="1100" dirty="0">
                <a:solidFill>
                  <a:schemeClr val="bg1"/>
                </a:solidFill>
                <a:effectLst/>
                <a:latin typeface="Nohemi Light" pitchFamily="2" charset="0"/>
              </a:rPr>
              <a:t>. </a:t>
            </a:r>
            <a:r>
              <a:rPr lang="sk-SK" sz="1100" dirty="0" err="1">
                <a:solidFill>
                  <a:schemeClr val="bg1"/>
                </a:solidFill>
                <a:effectLst/>
                <a:latin typeface="Nohemi Light" pitchFamily="2" charset="0"/>
              </a:rPr>
              <a:t>Duis</a:t>
            </a:r>
            <a:r>
              <a:rPr lang="sk-SK" sz="1100" dirty="0">
                <a:solidFill>
                  <a:schemeClr val="bg1"/>
                </a:solidFill>
                <a:effectLst/>
                <a:latin typeface="Nohemi Light" pitchFamily="2" charset="0"/>
              </a:rPr>
              <a:t> aute </a:t>
            </a:r>
            <a:r>
              <a:rPr lang="sk-SK" sz="1100" dirty="0" err="1">
                <a:solidFill>
                  <a:schemeClr val="bg1"/>
                </a:solidFill>
                <a:effectLst/>
                <a:latin typeface="Nohemi Light" pitchFamily="2" charset="0"/>
              </a:rPr>
              <a:t>irure</a:t>
            </a:r>
            <a:r>
              <a:rPr lang="sk-SK" sz="1100" dirty="0">
                <a:solidFill>
                  <a:schemeClr val="bg1"/>
                </a:solidFill>
                <a:effectLst/>
                <a:latin typeface="Nohemi Light" pitchFamily="2" charset="0"/>
              </a:rPr>
              <a:t> </a:t>
            </a:r>
            <a:r>
              <a:rPr lang="sk-SK" sz="1100" dirty="0" err="1">
                <a:solidFill>
                  <a:schemeClr val="bg1"/>
                </a:solidFill>
                <a:effectLst/>
                <a:latin typeface="Nohemi Light" pitchFamily="2" charset="0"/>
              </a:rPr>
              <a:t>dolor</a:t>
            </a:r>
            <a:r>
              <a:rPr lang="sk-SK" sz="1100" dirty="0">
                <a:solidFill>
                  <a:schemeClr val="bg1"/>
                </a:solidFill>
                <a:effectLst/>
                <a:latin typeface="Nohemi Light" pitchFamily="2" charset="0"/>
              </a:rPr>
              <a:t> in </a:t>
            </a:r>
            <a:r>
              <a:rPr lang="sk-SK" sz="1100" dirty="0" err="1">
                <a:solidFill>
                  <a:schemeClr val="bg1"/>
                </a:solidFill>
                <a:effectLst/>
                <a:latin typeface="Nohemi Light" pitchFamily="2" charset="0"/>
              </a:rPr>
              <a:t>reprehenderit</a:t>
            </a:r>
            <a:r>
              <a:rPr lang="sk-SK" sz="1100" dirty="0">
                <a:solidFill>
                  <a:schemeClr val="bg1"/>
                </a:solidFill>
                <a:effectLst/>
                <a:latin typeface="Nohemi Light" pitchFamily="2" charset="0"/>
              </a:rPr>
              <a:t> in.</a:t>
            </a:r>
            <a:endParaRPr lang="en-US" sz="1100" dirty="0">
              <a:solidFill>
                <a:schemeClr val="bg1"/>
              </a:solidFill>
              <a:latin typeface="Nohemi Light" pitchFamily="2" charset="0"/>
            </a:endParaRPr>
          </a:p>
        </p:txBody>
      </p:sp>
      <p:sp>
        <p:nvSpPr>
          <p:cNvPr id="466" name="Google Shape;466;p14"/>
          <p:cNvSpPr/>
          <p:nvPr/>
        </p:nvSpPr>
        <p:spPr>
          <a:xfrm>
            <a:off x="994113" y="5055218"/>
            <a:ext cx="828252" cy="828252"/>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Nohemi Light" pitchFamily="2" charset="0"/>
              <a:ea typeface="Manrope Light"/>
              <a:cs typeface="Manrope Light"/>
              <a:sym typeface="Manrope Light"/>
            </a:endParaRPr>
          </a:p>
        </p:txBody>
      </p:sp>
      <p:sp>
        <p:nvSpPr>
          <p:cNvPr id="467" name="Google Shape;467;p14"/>
          <p:cNvSpPr txBox="1"/>
          <p:nvPr/>
        </p:nvSpPr>
        <p:spPr>
          <a:xfrm>
            <a:off x="7403131" y="5291965"/>
            <a:ext cx="3930784" cy="600124"/>
          </a:xfrm>
          <a:prstGeom prst="rect">
            <a:avLst/>
          </a:prstGeom>
          <a:noFill/>
          <a:ln>
            <a:noFill/>
          </a:ln>
        </p:spPr>
        <p:txBody>
          <a:bodyPr spcFirstLastPara="1" wrap="square" lIns="91425" tIns="45700" rIns="91425" bIns="45700" anchor="t" anchorCtr="0">
            <a:spAutoFit/>
          </a:bodyPr>
          <a:lstStyle/>
          <a:p>
            <a:pPr algn="just">
              <a:lnSpc>
                <a:spcPct val="150000"/>
              </a:lnSpc>
            </a:pPr>
            <a:r>
              <a:rPr lang="en-US" sz="1100" dirty="0">
                <a:solidFill>
                  <a:srgbClr val="323C49"/>
                </a:solidFill>
                <a:latin typeface="Nohemi Light" pitchFamily="2" charset="0"/>
              </a:rPr>
              <a:t>Lorem ipsum dolor sit </a:t>
            </a:r>
            <a:r>
              <a:rPr lang="en-US" sz="1100" dirty="0" err="1">
                <a:solidFill>
                  <a:srgbClr val="323C49"/>
                </a:solidFill>
                <a:latin typeface="Nohemi Light" pitchFamily="2" charset="0"/>
              </a:rPr>
              <a:t>amet</a:t>
            </a:r>
            <a:r>
              <a:rPr lang="en-US" sz="1100" dirty="0">
                <a:solidFill>
                  <a:srgbClr val="323C49"/>
                </a:solidFill>
                <a:latin typeface="Nohemi Light" pitchFamily="2" charset="0"/>
              </a:rPr>
              <a:t>, </a:t>
            </a:r>
            <a:r>
              <a:rPr lang="en-US" sz="1100" dirty="0" err="1">
                <a:solidFill>
                  <a:srgbClr val="323C49"/>
                </a:solidFill>
                <a:latin typeface="Nohemi Light" pitchFamily="2" charset="0"/>
              </a:rPr>
              <a:t>consectetur</a:t>
            </a:r>
            <a:r>
              <a:rPr lang="en-US" sz="1100" dirty="0">
                <a:solidFill>
                  <a:srgbClr val="323C49"/>
                </a:solidFill>
                <a:latin typeface="Nohemi Light" pitchFamily="2" charset="0"/>
              </a:rPr>
              <a:t> </a:t>
            </a:r>
            <a:r>
              <a:rPr lang="en-US" sz="1100" dirty="0" err="1">
                <a:solidFill>
                  <a:srgbClr val="323C49"/>
                </a:solidFill>
                <a:latin typeface="Nohemi Light" pitchFamily="2" charset="0"/>
              </a:rPr>
              <a:t>adipiscing</a:t>
            </a:r>
            <a:r>
              <a:rPr lang="en-US" sz="1100" dirty="0">
                <a:solidFill>
                  <a:srgbClr val="323C49"/>
                </a:solidFill>
                <a:latin typeface="Nohemi Light" pitchFamily="2" charset="0"/>
              </a:rPr>
              <a:t> </a:t>
            </a:r>
            <a:r>
              <a:rPr lang="en-US" sz="1100" dirty="0" err="1">
                <a:solidFill>
                  <a:srgbClr val="323C49"/>
                </a:solidFill>
                <a:latin typeface="Nohemi Light" pitchFamily="2" charset="0"/>
              </a:rPr>
              <a:t>elit</a:t>
            </a:r>
            <a:r>
              <a:rPr lang="en-US" sz="1100" dirty="0">
                <a:solidFill>
                  <a:srgbClr val="323C49"/>
                </a:solidFill>
                <a:latin typeface="Nohemi Light" pitchFamily="2" charset="0"/>
              </a:rPr>
              <a:t>. </a:t>
            </a:r>
            <a:r>
              <a:rPr lang="en-US" sz="1100" dirty="0" err="1">
                <a:solidFill>
                  <a:srgbClr val="323C49"/>
                </a:solidFill>
                <a:latin typeface="Nohemi Light" pitchFamily="2" charset="0"/>
              </a:rPr>
              <a:t>Suspendisse</a:t>
            </a:r>
            <a:r>
              <a:rPr lang="en-US" sz="1100" dirty="0">
                <a:solidFill>
                  <a:srgbClr val="323C49"/>
                </a:solidFill>
                <a:latin typeface="Nohemi Light" pitchFamily="2" charset="0"/>
              </a:rPr>
              <a:t> in mi sed </a:t>
            </a:r>
            <a:r>
              <a:rPr lang="en-US" sz="1100" dirty="0" err="1">
                <a:solidFill>
                  <a:srgbClr val="323C49"/>
                </a:solidFill>
                <a:latin typeface="Nohemi Light" pitchFamily="2" charset="0"/>
              </a:rPr>
              <a:t>velit</a:t>
            </a:r>
            <a:r>
              <a:rPr lang="en-US" sz="1100" dirty="0">
                <a:solidFill>
                  <a:srgbClr val="323C49"/>
                </a:solidFill>
                <a:latin typeface="Nohemi Light" pitchFamily="2" charset="0"/>
              </a:rPr>
              <a:t> lacinia </a:t>
            </a:r>
            <a:r>
              <a:rPr lang="en-US" sz="1100" dirty="0" err="1">
                <a:solidFill>
                  <a:srgbClr val="323C49"/>
                </a:solidFill>
                <a:latin typeface="Nohemi Light" pitchFamily="2" charset="0"/>
              </a:rPr>
              <a:t>vulputate</a:t>
            </a:r>
            <a:r>
              <a:rPr lang="en-US" sz="1100" dirty="0">
                <a:solidFill>
                  <a:srgbClr val="323C49"/>
                </a:solidFill>
                <a:latin typeface="Nohemi Light" pitchFamily="2" charset="0"/>
              </a:rPr>
              <a:t>.</a:t>
            </a:r>
          </a:p>
        </p:txBody>
      </p:sp>
      <p:sp>
        <p:nvSpPr>
          <p:cNvPr id="4" name="TextBox 70">
            <a:extLst>
              <a:ext uri="{FF2B5EF4-FFF2-40B4-BE49-F238E27FC236}">
                <a16:creationId xmlns:a16="http://schemas.microsoft.com/office/drawing/2014/main" id="{BD5EC103-4FC0-99B1-C3FE-BA8B30ABC634}"/>
              </a:ext>
            </a:extLst>
          </p:cNvPr>
          <p:cNvSpPr txBox="1"/>
          <p:nvPr/>
        </p:nvSpPr>
        <p:spPr>
          <a:xfrm>
            <a:off x="9368523" y="6315226"/>
            <a:ext cx="2260337" cy="261610"/>
          </a:xfrm>
          <a:prstGeom prst="rect">
            <a:avLst/>
          </a:prstGeom>
          <a:noFill/>
        </p:spPr>
        <p:txBody>
          <a:bodyPr wrap="square">
            <a:spAutoFit/>
          </a:bodyPr>
          <a:lstStyle/>
          <a:p>
            <a:pPr algn="r"/>
            <a:r>
              <a:rPr lang="sk-SK" sz="1100" dirty="0" err="1">
                <a:latin typeface="Nohemi Light" pitchFamily="2" charset="0"/>
              </a:rPr>
              <a:t>Page</a:t>
            </a:r>
            <a:r>
              <a:rPr lang="sk-SK" sz="1100" dirty="0">
                <a:latin typeface="Nohemi Light" pitchFamily="2" charset="0"/>
              </a:rPr>
              <a:t>: x/x</a:t>
            </a:r>
            <a:endParaRPr lang="id-ID" sz="1100" dirty="0">
              <a:latin typeface="Nohemi Light" pitchFamily="2" charset="0"/>
            </a:endParaRPr>
          </a:p>
        </p:txBody>
      </p:sp>
      <p:sp>
        <p:nvSpPr>
          <p:cNvPr id="6" name="TextBox 70">
            <a:extLst>
              <a:ext uri="{FF2B5EF4-FFF2-40B4-BE49-F238E27FC236}">
                <a16:creationId xmlns:a16="http://schemas.microsoft.com/office/drawing/2014/main" id="{1A7375B6-FCDA-62E0-971C-583AC9BA8858}"/>
              </a:ext>
            </a:extLst>
          </p:cNvPr>
          <p:cNvSpPr txBox="1"/>
          <p:nvPr/>
        </p:nvSpPr>
        <p:spPr>
          <a:xfrm>
            <a:off x="630412" y="6329491"/>
            <a:ext cx="2260337" cy="261610"/>
          </a:xfrm>
          <a:prstGeom prst="rect">
            <a:avLst/>
          </a:prstGeom>
          <a:noFill/>
        </p:spPr>
        <p:txBody>
          <a:bodyPr wrap="square">
            <a:spAutoFit/>
          </a:bodyPr>
          <a:lstStyle/>
          <a:p>
            <a:r>
              <a:rPr lang="sk-SK" sz="1100" dirty="0" err="1">
                <a:latin typeface="Nohemi Light" pitchFamily="2" charset="0"/>
              </a:rPr>
              <a:t>Presentation</a:t>
            </a:r>
            <a:r>
              <a:rPr lang="sk-SK" sz="1100" dirty="0">
                <a:latin typeface="Nohemi Light" pitchFamily="2" charset="0"/>
              </a:rPr>
              <a:t> by: xxx</a:t>
            </a:r>
            <a:endParaRPr lang="id-ID" sz="1100" dirty="0">
              <a:latin typeface="Nohemi Light" pitchFamily="2" charset="0"/>
            </a:endParaRPr>
          </a:p>
        </p:txBody>
      </p:sp>
      <p:sp>
        <p:nvSpPr>
          <p:cNvPr id="5" name="BlokTextu 4">
            <a:extLst>
              <a:ext uri="{FF2B5EF4-FFF2-40B4-BE49-F238E27FC236}">
                <a16:creationId xmlns:a16="http://schemas.microsoft.com/office/drawing/2014/main" id="{A440C066-0CD1-EBAB-7E49-1D3ABBF18197}"/>
              </a:ext>
            </a:extLst>
          </p:cNvPr>
          <p:cNvSpPr txBox="1"/>
          <p:nvPr/>
        </p:nvSpPr>
        <p:spPr>
          <a:xfrm>
            <a:off x="5530516" y="292584"/>
            <a:ext cx="6098344" cy="461665"/>
          </a:xfrm>
          <a:prstGeom prst="rect">
            <a:avLst/>
          </a:prstGeom>
          <a:noFill/>
        </p:spPr>
        <p:txBody>
          <a:bodyPr wrap="square">
            <a:spAutoFit/>
          </a:bodyPr>
          <a:lstStyle/>
          <a:p>
            <a:pPr algn="r"/>
            <a:r>
              <a:rPr lang="sk-SK" sz="1200" dirty="0" err="1">
                <a:latin typeface="Nohemi Light" pitchFamily="2" charset="0"/>
              </a:rPr>
              <a:t>Add</a:t>
            </a:r>
            <a:r>
              <a:rPr lang="sk-SK" sz="1200" dirty="0">
                <a:latin typeface="Nohemi Light" pitchFamily="2" charset="0"/>
              </a:rPr>
              <a:t> </a:t>
            </a:r>
            <a:r>
              <a:rPr lang="sk-SK" sz="1200" dirty="0" err="1">
                <a:latin typeface="Nohemi Light" pitchFamily="2" charset="0"/>
              </a:rPr>
              <a:t>your</a:t>
            </a:r>
            <a:r>
              <a:rPr lang="sk-SK" sz="1200" dirty="0">
                <a:latin typeface="Nohemi Light" pitchFamily="2" charset="0"/>
              </a:rPr>
              <a:t> slogan</a:t>
            </a:r>
            <a:br>
              <a:rPr lang="sk-SK" sz="1200" dirty="0">
                <a:latin typeface="Nohemi Light" pitchFamily="2" charset="0"/>
              </a:rPr>
            </a:br>
            <a:r>
              <a:rPr lang="sk-SK" sz="1200" dirty="0" err="1">
                <a:latin typeface="Nohemi Light" pitchFamily="2" charset="0"/>
              </a:rPr>
              <a:t>here</a:t>
            </a:r>
            <a:r>
              <a:rPr lang="sk-SK" sz="1200" dirty="0">
                <a:latin typeface="Nohemi Light" pitchFamily="2" charset="0"/>
              </a:rPr>
              <a:t>...</a:t>
            </a:r>
            <a:endParaRPr lang="id-ID" sz="1200" dirty="0">
              <a:latin typeface="Nohemi Light" pitchFamily="2" charset="0"/>
            </a:endParaRPr>
          </a:p>
        </p:txBody>
      </p:sp>
      <p:pic>
        <p:nvPicPr>
          <p:cNvPr id="7" name="Obrázok 6">
            <a:extLst>
              <a:ext uri="{FF2B5EF4-FFF2-40B4-BE49-F238E27FC236}">
                <a16:creationId xmlns:a16="http://schemas.microsoft.com/office/drawing/2014/main" id="{99862349-D1FB-0ACA-9C67-24840DB9FE81}"/>
              </a:ext>
            </a:extLst>
          </p:cNvPr>
          <p:cNvPicPr>
            <a:picLocks noChangeAspect="1"/>
          </p:cNvPicPr>
          <p:nvPr/>
        </p:nvPicPr>
        <p:blipFill>
          <a:blip r:embed="rId3"/>
          <a:stretch>
            <a:fillRect/>
          </a:stretch>
        </p:blipFill>
        <p:spPr>
          <a:xfrm>
            <a:off x="772307" y="435077"/>
            <a:ext cx="459997" cy="358082"/>
          </a:xfrm>
          <a:prstGeom prst="rect">
            <a:avLst/>
          </a:prstGeom>
        </p:spPr>
      </p:pic>
    </p:spTree>
    <p:extLst>
      <p:ext uri="{BB962C8B-B14F-4D97-AF65-F5344CB8AC3E}">
        <p14:creationId xmlns:p14="http://schemas.microsoft.com/office/powerpoint/2010/main" val="2392222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F7E9B106-384A-67C6-36C7-398D57F1D890}"/>
              </a:ext>
            </a:extLst>
          </p:cNvPr>
          <p:cNvSpPr txBox="1"/>
          <p:nvPr/>
        </p:nvSpPr>
        <p:spPr>
          <a:xfrm>
            <a:off x="979117" y="1296424"/>
            <a:ext cx="10233765" cy="923330"/>
          </a:xfrm>
          <a:prstGeom prst="rect">
            <a:avLst/>
          </a:prstGeom>
          <a:noFill/>
        </p:spPr>
        <p:txBody>
          <a:bodyPr wrap="square" rtlCol="0">
            <a:spAutoFit/>
          </a:bodyPr>
          <a:lstStyle/>
          <a:p>
            <a:pPr algn="ctr"/>
            <a:r>
              <a:rPr lang="en-US" sz="5400" dirty="0">
                <a:latin typeface="Nohemi" pitchFamily="2" charset="0"/>
              </a:rPr>
              <a:t>THE MINDS BEHIND METIUM</a:t>
            </a:r>
            <a:endParaRPr lang="id-ID" sz="5400" dirty="0">
              <a:latin typeface="Nohemi" pitchFamily="2" charset="0"/>
            </a:endParaRPr>
          </a:p>
        </p:txBody>
      </p:sp>
      <p:sp>
        <p:nvSpPr>
          <p:cNvPr id="60" name="TextBox 59">
            <a:extLst>
              <a:ext uri="{FF2B5EF4-FFF2-40B4-BE49-F238E27FC236}">
                <a16:creationId xmlns:a16="http://schemas.microsoft.com/office/drawing/2014/main" id="{4C284787-232F-9D3C-6362-F33FC9594F8E}"/>
              </a:ext>
            </a:extLst>
          </p:cNvPr>
          <p:cNvSpPr txBox="1"/>
          <p:nvPr/>
        </p:nvSpPr>
        <p:spPr>
          <a:xfrm>
            <a:off x="3431061" y="5247705"/>
            <a:ext cx="2407455" cy="432792"/>
          </a:xfrm>
          <a:prstGeom prst="roundRect">
            <a:avLst>
              <a:gd name="adj" fmla="val 50000"/>
            </a:avLst>
          </a:prstGeom>
          <a:noFill/>
          <a:ln>
            <a:solidFill>
              <a:schemeClr val="tx1"/>
            </a:solidFill>
          </a:ln>
        </p:spPr>
        <p:txBody>
          <a:bodyPr wrap="square">
            <a:spAutoFit/>
          </a:bodyPr>
          <a:lstStyle/>
          <a:p>
            <a:pPr algn="ctr"/>
            <a:r>
              <a:rPr lang="en-US" dirty="0">
                <a:latin typeface="Nohemi" pitchFamily="2" charset="0"/>
              </a:rPr>
              <a:t>Ivan Kiss</a:t>
            </a:r>
            <a:endParaRPr lang="id-ID" dirty="0">
              <a:latin typeface="Nohemi" pitchFamily="2" charset="0"/>
            </a:endParaRPr>
          </a:p>
        </p:txBody>
      </p:sp>
      <p:sp>
        <p:nvSpPr>
          <p:cNvPr id="61" name="TextBox 60">
            <a:extLst>
              <a:ext uri="{FF2B5EF4-FFF2-40B4-BE49-F238E27FC236}">
                <a16:creationId xmlns:a16="http://schemas.microsoft.com/office/drawing/2014/main" id="{D4459EA2-2F15-5890-584A-D41EBCF7D5A3}"/>
              </a:ext>
            </a:extLst>
          </p:cNvPr>
          <p:cNvSpPr txBox="1"/>
          <p:nvPr/>
        </p:nvSpPr>
        <p:spPr>
          <a:xfrm>
            <a:off x="3431061" y="5822274"/>
            <a:ext cx="2407455" cy="261610"/>
          </a:xfrm>
          <a:prstGeom prst="rect">
            <a:avLst/>
          </a:prstGeom>
          <a:noFill/>
        </p:spPr>
        <p:txBody>
          <a:bodyPr wrap="square">
            <a:spAutoFit/>
          </a:bodyPr>
          <a:lstStyle/>
          <a:p>
            <a:pPr algn="ctr"/>
            <a:r>
              <a:rPr lang="sk-SK" sz="1100" dirty="0" err="1">
                <a:latin typeface="Nohemi Light" pitchFamily="2" charset="0"/>
              </a:rPr>
              <a:t>Work</a:t>
            </a:r>
            <a:r>
              <a:rPr lang="sk-SK" sz="1100" dirty="0">
                <a:latin typeface="Nohemi Light" pitchFamily="2" charset="0"/>
              </a:rPr>
              <a:t> </a:t>
            </a:r>
            <a:r>
              <a:rPr lang="sk-SK" sz="1100" dirty="0" err="1">
                <a:latin typeface="Nohemi Light" pitchFamily="2" charset="0"/>
              </a:rPr>
              <a:t>Package</a:t>
            </a:r>
            <a:r>
              <a:rPr lang="sk-SK" sz="1100" dirty="0">
                <a:latin typeface="Nohemi Light" pitchFamily="2" charset="0"/>
              </a:rPr>
              <a:t> </a:t>
            </a:r>
            <a:r>
              <a:rPr lang="sk-SK" sz="1100" dirty="0" err="1">
                <a:latin typeface="Nohemi Light" pitchFamily="2" charset="0"/>
              </a:rPr>
              <a:t>Leader</a:t>
            </a:r>
            <a:endParaRPr lang="id-ID" sz="1100" dirty="0">
              <a:latin typeface="Nohemi Light" pitchFamily="2" charset="0"/>
            </a:endParaRPr>
          </a:p>
        </p:txBody>
      </p:sp>
      <p:sp>
        <p:nvSpPr>
          <p:cNvPr id="62" name="TextBox 61">
            <a:extLst>
              <a:ext uri="{FF2B5EF4-FFF2-40B4-BE49-F238E27FC236}">
                <a16:creationId xmlns:a16="http://schemas.microsoft.com/office/drawing/2014/main" id="{85C7B37F-6F47-CB8B-112C-A0358BC4CFBB}"/>
              </a:ext>
            </a:extLst>
          </p:cNvPr>
          <p:cNvSpPr txBox="1"/>
          <p:nvPr/>
        </p:nvSpPr>
        <p:spPr>
          <a:xfrm>
            <a:off x="514594" y="5247705"/>
            <a:ext cx="2407455" cy="432792"/>
          </a:xfrm>
          <a:prstGeom prst="roundRect">
            <a:avLst>
              <a:gd name="adj" fmla="val 50000"/>
            </a:avLst>
          </a:prstGeom>
          <a:noFill/>
          <a:ln>
            <a:solidFill>
              <a:schemeClr val="tx1"/>
            </a:solidFill>
          </a:ln>
        </p:spPr>
        <p:txBody>
          <a:bodyPr wrap="square">
            <a:spAutoFit/>
          </a:bodyPr>
          <a:lstStyle/>
          <a:p>
            <a:pPr algn="ctr"/>
            <a:r>
              <a:rPr lang="en-US" dirty="0">
                <a:latin typeface="Nohemi" pitchFamily="2" charset="0"/>
              </a:rPr>
              <a:t>Jake Blooms</a:t>
            </a:r>
            <a:endParaRPr lang="id-ID" dirty="0">
              <a:latin typeface="Nohemi" pitchFamily="2" charset="0"/>
            </a:endParaRPr>
          </a:p>
        </p:txBody>
      </p:sp>
      <p:sp>
        <p:nvSpPr>
          <p:cNvPr id="63" name="TextBox 62">
            <a:extLst>
              <a:ext uri="{FF2B5EF4-FFF2-40B4-BE49-F238E27FC236}">
                <a16:creationId xmlns:a16="http://schemas.microsoft.com/office/drawing/2014/main" id="{DE370A87-884A-999B-E2C1-5272635195EC}"/>
              </a:ext>
            </a:extLst>
          </p:cNvPr>
          <p:cNvSpPr txBox="1"/>
          <p:nvPr/>
        </p:nvSpPr>
        <p:spPr>
          <a:xfrm>
            <a:off x="514594" y="5822274"/>
            <a:ext cx="2407455" cy="261610"/>
          </a:xfrm>
          <a:prstGeom prst="rect">
            <a:avLst/>
          </a:prstGeom>
          <a:noFill/>
        </p:spPr>
        <p:txBody>
          <a:bodyPr wrap="square">
            <a:spAutoFit/>
          </a:bodyPr>
          <a:lstStyle/>
          <a:p>
            <a:pPr algn="ctr"/>
            <a:r>
              <a:rPr lang="sk-SK" sz="1100" dirty="0">
                <a:latin typeface="Nohemi Light" pitchFamily="2" charset="0"/>
              </a:rPr>
              <a:t>Project </a:t>
            </a:r>
            <a:r>
              <a:rPr lang="sk-SK" sz="1100" dirty="0" err="1">
                <a:latin typeface="Nohemi Light" pitchFamily="2" charset="0"/>
              </a:rPr>
              <a:t>Coordinator</a:t>
            </a:r>
            <a:endParaRPr lang="id-ID" sz="1100" dirty="0">
              <a:latin typeface="Nohemi Light" pitchFamily="2" charset="0"/>
            </a:endParaRPr>
          </a:p>
        </p:txBody>
      </p:sp>
      <p:sp>
        <p:nvSpPr>
          <p:cNvPr id="64" name="TextBox 63">
            <a:extLst>
              <a:ext uri="{FF2B5EF4-FFF2-40B4-BE49-F238E27FC236}">
                <a16:creationId xmlns:a16="http://schemas.microsoft.com/office/drawing/2014/main" id="{A6E072E2-D0FB-476F-2C70-0A8165FEDB1F}"/>
              </a:ext>
            </a:extLst>
          </p:cNvPr>
          <p:cNvSpPr txBox="1"/>
          <p:nvPr/>
        </p:nvSpPr>
        <p:spPr>
          <a:xfrm>
            <a:off x="9272930" y="5247705"/>
            <a:ext cx="2407455" cy="432792"/>
          </a:xfrm>
          <a:prstGeom prst="roundRect">
            <a:avLst>
              <a:gd name="adj" fmla="val 50000"/>
            </a:avLst>
          </a:prstGeom>
          <a:noFill/>
          <a:ln>
            <a:solidFill>
              <a:schemeClr val="tx1"/>
            </a:solidFill>
          </a:ln>
        </p:spPr>
        <p:txBody>
          <a:bodyPr wrap="square">
            <a:spAutoFit/>
          </a:bodyPr>
          <a:lstStyle/>
          <a:p>
            <a:pPr algn="ctr"/>
            <a:r>
              <a:rPr lang="en-US" dirty="0">
                <a:latin typeface="Nohemi" pitchFamily="2" charset="0"/>
              </a:rPr>
              <a:t>Jane Loopers</a:t>
            </a:r>
            <a:endParaRPr lang="id-ID" dirty="0">
              <a:latin typeface="Nohemi" pitchFamily="2" charset="0"/>
            </a:endParaRPr>
          </a:p>
        </p:txBody>
      </p:sp>
      <p:sp>
        <p:nvSpPr>
          <p:cNvPr id="65" name="TextBox 64">
            <a:extLst>
              <a:ext uri="{FF2B5EF4-FFF2-40B4-BE49-F238E27FC236}">
                <a16:creationId xmlns:a16="http://schemas.microsoft.com/office/drawing/2014/main" id="{591302AA-E2AF-251C-14DD-E054783BC606}"/>
              </a:ext>
            </a:extLst>
          </p:cNvPr>
          <p:cNvSpPr txBox="1"/>
          <p:nvPr/>
        </p:nvSpPr>
        <p:spPr>
          <a:xfrm>
            <a:off x="9272930" y="5822274"/>
            <a:ext cx="2407455" cy="261610"/>
          </a:xfrm>
          <a:prstGeom prst="rect">
            <a:avLst/>
          </a:prstGeom>
          <a:noFill/>
        </p:spPr>
        <p:txBody>
          <a:bodyPr wrap="square">
            <a:spAutoFit/>
          </a:bodyPr>
          <a:lstStyle/>
          <a:p>
            <a:pPr algn="ctr"/>
            <a:r>
              <a:rPr lang="sk-SK" sz="1100" dirty="0" err="1">
                <a:latin typeface="Nohemi Light" pitchFamily="2" charset="0"/>
              </a:rPr>
              <a:t>Quality</a:t>
            </a:r>
            <a:r>
              <a:rPr lang="sk-SK" sz="1100" dirty="0">
                <a:latin typeface="Nohemi Light" pitchFamily="2" charset="0"/>
              </a:rPr>
              <a:t> </a:t>
            </a:r>
            <a:r>
              <a:rPr lang="sk-SK" sz="1100" dirty="0" err="1">
                <a:latin typeface="Nohemi Light" pitchFamily="2" charset="0"/>
              </a:rPr>
              <a:t>Assurance</a:t>
            </a:r>
            <a:endParaRPr lang="id-ID" sz="1100" dirty="0">
              <a:latin typeface="Nohemi Light" pitchFamily="2" charset="0"/>
            </a:endParaRPr>
          </a:p>
        </p:txBody>
      </p:sp>
      <p:sp>
        <p:nvSpPr>
          <p:cNvPr id="66" name="TextBox 65">
            <a:extLst>
              <a:ext uri="{FF2B5EF4-FFF2-40B4-BE49-F238E27FC236}">
                <a16:creationId xmlns:a16="http://schemas.microsoft.com/office/drawing/2014/main" id="{90C07F78-C0B0-FC55-7DF0-9ED21DCD41B1}"/>
              </a:ext>
            </a:extLst>
          </p:cNvPr>
          <p:cNvSpPr txBox="1"/>
          <p:nvPr/>
        </p:nvSpPr>
        <p:spPr>
          <a:xfrm>
            <a:off x="6356462" y="5247705"/>
            <a:ext cx="2407455" cy="432792"/>
          </a:xfrm>
          <a:prstGeom prst="roundRect">
            <a:avLst>
              <a:gd name="adj" fmla="val 50000"/>
            </a:avLst>
          </a:prstGeom>
          <a:noFill/>
          <a:ln>
            <a:solidFill>
              <a:schemeClr val="tx1"/>
            </a:solidFill>
          </a:ln>
        </p:spPr>
        <p:txBody>
          <a:bodyPr wrap="square">
            <a:spAutoFit/>
          </a:bodyPr>
          <a:lstStyle/>
          <a:p>
            <a:pPr algn="ctr"/>
            <a:r>
              <a:rPr lang="en-US" dirty="0">
                <a:latin typeface="Nohemi" pitchFamily="2" charset="0"/>
              </a:rPr>
              <a:t>John Peer</a:t>
            </a:r>
            <a:endParaRPr lang="id-ID" dirty="0">
              <a:latin typeface="Nohemi" pitchFamily="2" charset="0"/>
            </a:endParaRPr>
          </a:p>
        </p:txBody>
      </p:sp>
      <p:sp>
        <p:nvSpPr>
          <p:cNvPr id="67" name="TextBox 66">
            <a:extLst>
              <a:ext uri="{FF2B5EF4-FFF2-40B4-BE49-F238E27FC236}">
                <a16:creationId xmlns:a16="http://schemas.microsoft.com/office/drawing/2014/main" id="{ADCC6851-EED2-F0B1-DDD2-7DFBF34274C7}"/>
              </a:ext>
            </a:extLst>
          </p:cNvPr>
          <p:cNvSpPr txBox="1"/>
          <p:nvPr/>
        </p:nvSpPr>
        <p:spPr>
          <a:xfrm>
            <a:off x="6356462" y="5822274"/>
            <a:ext cx="2407455" cy="261610"/>
          </a:xfrm>
          <a:prstGeom prst="rect">
            <a:avLst/>
          </a:prstGeom>
          <a:noFill/>
        </p:spPr>
        <p:txBody>
          <a:bodyPr wrap="square">
            <a:spAutoFit/>
          </a:bodyPr>
          <a:lstStyle/>
          <a:p>
            <a:pPr algn="ctr"/>
            <a:r>
              <a:rPr lang="sk-SK" sz="1100" dirty="0" err="1">
                <a:latin typeface="Nohemi Light" pitchFamily="2" charset="0"/>
              </a:rPr>
              <a:t>Technology</a:t>
            </a:r>
            <a:r>
              <a:rPr lang="sk-SK" sz="1100" dirty="0">
                <a:latin typeface="Nohemi Light" pitchFamily="2" charset="0"/>
              </a:rPr>
              <a:t> </a:t>
            </a:r>
            <a:r>
              <a:rPr lang="sk-SK" sz="1100" dirty="0" err="1">
                <a:latin typeface="Nohemi Light" pitchFamily="2" charset="0"/>
              </a:rPr>
              <a:t>Provider</a:t>
            </a:r>
            <a:endParaRPr lang="id-ID" sz="1100" dirty="0">
              <a:latin typeface="Nohemi Light" pitchFamily="2" charset="0"/>
            </a:endParaRPr>
          </a:p>
        </p:txBody>
      </p:sp>
      <p:sp>
        <p:nvSpPr>
          <p:cNvPr id="71" name="TextBox 70">
            <a:extLst>
              <a:ext uri="{FF2B5EF4-FFF2-40B4-BE49-F238E27FC236}">
                <a16:creationId xmlns:a16="http://schemas.microsoft.com/office/drawing/2014/main" id="{93C6F1C5-B653-66EA-0747-7D652D774674}"/>
              </a:ext>
            </a:extLst>
          </p:cNvPr>
          <p:cNvSpPr txBox="1"/>
          <p:nvPr/>
        </p:nvSpPr>
        <p:spPr>
          <a:xfrm>
            <a:off x="9487297" y="470694"/>
            <a:ext cx="2260337" cy="430887"/>
          </a:xfrm>
          <a:prstGeom prst="rect">
            <a:avLst/>
          </a:prstGeom>
          <a:noFill/>
        </p:spPr>
        <p:txBody>
          <a:bodyPr wrap="square">
            <a:spAutoFit/>
          </a:bodyPr>
          <a:lstStyle/>
          <a:p>
            <a:pPr algn="r"/>
            <a:r>
              <a:rPr lang="sk-SK" sz="1100" dirty="0" err="1">
                <a:latin typeface="Nohemi Light" pitchFamily="2" charset="0"/>
              </a:rPr>
              <a:t>Building</a:t>
            </a:r>
            <a:r>
              <a:rPr lang="sk-SK" sz="1100" dirty="0">
                <a:latin typeface="Nohemi Light" pitchFamily="2" charset="0"/>
              </a:rPr>
              <a:t> </a:t>
            </a:r>
            <a:r>
              <a:rPr lang="sk-SK" sz="1100" dirty="0" err="1">
                <a:latin typeface="Nohemi Light" pitchFamily="2" charset="0"/>
              </a:rPr>
              <a:t>Europe’s</a:t>
            </a:r>
            <a:r>
              <a:rPr lang="sk-SK" sz="1100" dirty="0">
                <a:latin typeface="Nohemi Light" pitchFamily="2" charset="0"/>
              </a:rPr>
              <a:t> </a:t>
            </a:r>
            <a:br>
              <a:rPr lang="sk-SK" sz="1100" dirty="0">
                <a:latin typeface="Nohemi Light" pitchFamily="2" charset="0"/>
              </a:rPr>
            </a:br>
            <a:r>
              <a:rPr lang="sk-SK" sz="1100" dirty="0" err="1">
                <a:latin typeface="Nohemi Light" pitchFamily="2" charset="0"/>
              </a:rPr>
              <a:t>Modern</a:t>
            </a:r>
            <a:r>
              <a:rPr lang="sk-SK" sz="1100" dirty="0">
                <a:latin typeface="Nohemi Light" pitchFamily="2" charset="0"/>
              </a:rPr>
              <a:t> </a:t>
            </a:r>
            <a:r>
              <a:rPr lang="sk-SK" sz="1100" dirty="0" err="1">
                <a:latin typeface="Nohemi Light" pitchFamily="2" charset="0"/>
              </a:rPr>
              <a:t>Future</a:t>
            </a:r>
            <a:endParaRPr lang="id-ID" sz="1100" dirty="0">
              <a:latin typeface="Nohemi Light" pitchFamily="2" charset="0"/>
            </a:endParaRPr>
          </a:p>
        </p:txBody>
      </p:sp>
      <p:pic>
        <p:nvPicPr>
          <p:cNvPr id="27" name="Zástupný objekt pre obrázok 26">
            <a:extLst>
              <a:ext uri="{FF2B5EF4-FFF2-40B4-BE49-F238E27FC236}">
                <a16:creationId xmlns:a16="http://schemas.microsoft.com/office/drawing/2014/main" id="{ACC8208B-2FDF-0C31-2439-0262B97BA2C4}"/>
              </a:ext>
            </a:extLst>
          </p:cNvPr>
          <p:cNvPicPr>
            <a:picLocks noGrp="1" noChangeAspect="1"/>
          </p:cNvPicPr>
          <p:nvPr>
            <p:ph type="pic" sz="quarter" idx="10"/>
          </p:nvPr>
        </p:nvPicPr>
        <p:blipFill>
          <a:blip r:embed="rId2"/>
          <a:srcRect t="11829" b="11829"/>
          <a:stretch>
            <a:fillRect/>
          </a:stretch>
        </p:blipFill>
        <p:spPr>
          <a:xfrm>
            <a:off x="514350" y="2636838"/>
            <a:ext cx="2408238" cy="2452687"/>
          </a:xfrm>
          <a:pattFill prst="pct60">
            <a:fgClr>
              <a:srgbClr val="F3F0ED"/>
            </a:fgClr>
            <a:bgClr>
              <a:schemeClr val="bg1"/>
            </a:bgClr>
          </a:pattFill>
        </p:spPr>
      </p:pic>
      <p:pic>
        <p:nvPicPr>
          <p:cNvPr id="15" name="Zástupný objekt pre obrázok 14">
            <a:extLst>
              <a:ext uri="{FF2B5EF4-FFF2-40B4-BE49-F238E27FC236}">
                <a16:creationId xmlns:a16="http://schemas.microsoft.com/office/drawing/2014/main" id="{728A95D4-9CF2-FE0E-7F36-36DE4976419F}"/>
              </a:ext>
            </a:extLst>
          </p:cNvPr>
          <p:cNvPicPr>
            <a:picLocks noGrp="1" noChangeAspect="1"/>
          </p:cNvPicPr>
          <p:nvPr>
            <p:ph type="pic" sz="quarter" idx="11"/>
          </p:nvPr>
        </p:nvPicPr>
        <p:blipFill>
          <a:blip r:embed="rId3"/>
          <a:srcRect t="10393" b="10393"/>
          <a:stretch>
            <a:fillRect/>
          </a:stretch>
        </p:blipFill>
        <p:spPr>
          <a:xfrm>
            <a:off x="3433763" y="2636838"/>
            <a:ext cx="2408237" cy="2452687"/>
          </a:xfrm>
          <a:pattFill prst="pct60">
            <a:fgClr>
              <a:srgbClr val="F3F0ED"/>
            </a:fgClr>
            <a:bgClr>
              <a:schemeClr val="bg1"/>
            </a:bgClr>
          </a:pattFill>
        </p:spPr>
      </p:pic>
      <p:pic>
        <p:nvPicPr>
          <p:cNvPr id="17" name="Zástupný objekt pre obrázok 16">
            <a:extLst>
              <a:ext uri="{FF2B5EF4-FFF2-40B4-BE49-F238E27FC236}">
                <a16:creationId xmlns:a16="http://schemas.microsoft.com/office/drawing/2014/main" id="{D310D61A-3BBA-4456-AED9-A6D221D37A3D}"/>
              </a:ext>
            </a:extLst>
          </p:cNvPr>
          <p:cNvPicPr>
            <a:picLocks noGrp="1" noChangeAspect="1"/>
          </p:cNvPicPr>
          <p:nvPr>
            <p:ph type="pic" sz="quarter" idx="12"/>
          </p:nvPr>
        </p:nvPicPr>
        <p:blipFill>
          <a:blip r:embed="rId4"/>
          <a:srcRect t="10393" b="10393"/>
          <a:stretch>
            <a:fillRect/>
          </a:stretch>
        </p:blipFill>
        <p:spPr>
          <a:xfrm>
            <a:off x="6353175" y="2636838"/>
            <a:ext cx="2408238" cy="2452687"/>
          </a:xfrm>
          <a:pattFill prst="pct60">
            <a:fgClr>
              <a:srgbClr val="F3F0ED"/>
            </a:fgClr>
            <a:bgClr>
              <a:schemeClr val="bg1"/>
            </a:bgClr>
          </a:pattFill>
        </p:spPr>
      </p:pic>
      <p:pic>
        <p:nvPicPr>
          <p:cNvPr id="19" name="Zástupný objekt pre obrázok 18">
            <a:extLst>
              <a:ext uri="{FF2B5EF4-FFF2-40B4-BE49-F238E27FC236}">
                <a16:creationId xmlns:a16="http://schemas.microsoft.com/office/drawing/2014/main" id="{1360EF3D-EA59-075D-800D-BDC8DBB3059C}"/>
              </a:ext>
            </a:extLst>
          </p:cNvPr>
          <p:cNvPicPr>
            <a:picLocks noGrp="1" noChangeAspect="1"/>
          </p:cNvPicPr>
          <p:nvPr>
            <p:ph type="pic" sz="quarter" idx="13"/>
          </p:nvPr>
        </p:nvPicPr>
        <p:blipFill>
          <a:blip r:embed="rId5"/>
          <a:srcRect t="10393" b="10393"/>
          <a:stretch>
            <a:fillRect/>
          </a:stretch>
        </p:blipFill>
        <p:spPr>
          <a:xfrm>
            <a:off x="9272588" y="2636838"/>
            <a:ext cx="2408237" cy="2452687"/>
          </a:xfrm>
          <a:pattFill prst="pct60">
            <a:fgClr>
              <a:srgbClr val="F3F0ED"/>
            </a:fgClr>
            <a:bgClr>
              <a:schemeClr val="bg1"/>
            </a:bgClr>
          </a:pattFill>
        </p:spPr>
      </p:pic>
      <p:sp>
        <p:nvSpPr>
          <p:cNvPr id="13" name="TextBox 70">
            <a:extLst>
              <a:ext uri="{FF2B5EF4-FFF2-40B4-BE49-F238E27FC236}">
                <a16:creationId xmlns:a16="http://schemas.microsoft.com/office/drawing/2014/main" id="{D9073271-0C89-550D-11E4-A971F72AE218}"/>
              </a:ext>
            </a:extLst>
          </p:cNvPr>
          <p:cNvSpPr txBox="1"/>
          <p:nvPr/>
        </p:nvSpPr>
        <p:spPr>
          <a:xfrm>
            <a:off x="9478120" y="6315226"/>
            <a:ext cx="2260337" cy="261610"/>
          </a:xfrm>
          <a:prstGeom prst="rect">
            <a:avLst/>
          </a:prstGeom>
          <a:noFill/>
        </p:spPr>
        <p:txBody>
          <a:bodyPr wrap="square">
            <a:spAutoFit/>
          </a:bodyPr>
          <a:lstStyle/>
          <a:p>
            <a:pPr algn="r"/>
            <a:r>
              <a:rPr lang="sk-SK" sz="1100" dirty="0" err="1">
                <a:latin typeface="Nohemi Light" pitchFamily="2" charset="0"/>
              </a:rPr>
              <a:t>Page</a:t>
            </a:r>
            <a:r>
              <a:rPr lang="sk-SK" sz="1100" dirty="0">
                <a:latin typeface="Nohemi Light" pitchFamily="2" charset="0"/>
              </a:rPr>
              <a:t>: x/x</a:t>
            </a:r>
            <a:endParaRPr lang="id-ID" sz="1100" dirty="0">
              <a:latin typeface="Nohemi Light" pitchFamily="2" charset="0"/>
            </a:endParaRPr>
          </a:p>
        </p:txBody>
      </p:sp>
      <p:sp>
        <p:nvSpPr>
          <p:cNvPr id="25" name="TextBox 70">
            <a:extLst>
              <a:ext uri="{FF2B5EF4-FFF2-40B4-BE49-F238E27FC236}">
                <a16:creationId xmlns:a16="http://schemas.microsoft.com/office/drawing/2014/main" id="{B2CB600A-9018-F3D9-2A5D-7F58B7E19C64}"/>
              </a:ext>
            </a:extLst>
          </p:cNvPr>
          <p:cNvSpPr txBox="1"/>
          <p:nvPr/>
        </p:nvSpPr>
        <p:spPr>
          <a:xfrm>
            <a:off x="439268" y="6315226"/>
            <a:ext cx="2260337" cy="261610"/>
          </a:xfrm>
          <a:prstGeom prst="rect">
            <a:avLst/>
          </a:prstGeom>
          <a:noFill/>
        </p:spPr>
        <p:txBody>
          <a:bodyPr wrap="square">
            <a:spAutoFit/>
          </a:bodyPr>
          <a:lstStyle/>
          <a:p>
            <a:r>
              <a:rPr lang="sk-SK" sz="1100" dirty="0" err="1">
                <a:latin typeface="Nohemi Light" pitchFamily="2" charset="0"/>
              </a:rPr>
              <a:t>Presentation</a:t>
            </a:r>
            <a:r>
              <a:rPr lang="sk-SK" sz="1100" dirty="0">
                <a:latin typeface="Nohemi Light" pitchFamily="2" charset="0"/>
              </a:rPr>
              <a:t> by: xxx</a:t>
            </a:r>
            <a:endParaRPr lang="id-ID" sz="1100" dirty="0">
              <a:latin typeface="Nohemi Light" pitchFamily="2" charset="0"/>
            </a:endParaRPr>
          </a:p>
        </p:txBody>
      </p:sp>
      <p:pic>
        <p:nvPicPr>
          <p:cNvPr id="2" name="Obrázok 1">
            <a:extLst>
              <a:ext uri="{FF2B5EF4-FFF2-40B4-BE49-F238E27FC236}">
                <a16:creationId xmlns:a16="http://schemas.microsoft.com/office/drawing/2014/main" id="{5D2C2BF5-0EC4-AC0E-6F51-AB4CF50AB8E7}"/>
              </a:ext>
            </a:extLst>
          </p:cNvPr>
          <p:cNvPicPr>
            <a:picLocks noChangeAspect="1"/>
          </p:cNvPicPr>
          <p:nvPr/>
        </p:nvPicPr>
        <p:blipFill>
          <a:blip r:embed="rId6"/>
          <a:stretch>
            <a:fillRect/>
          </a:stretch>
        </p:blipFill>
        <p:spPr>
          <a:xfrm>
            <a:off x="574645" y="543443"/>
            <a:ext cx="459997" cy="358082"/>
          </a:xfrm>
          <a:prstGeom prst="rect">
            <a:avLst/>
          </a:prstGeom>
        </p:spPr>
      </p:pic>
    </p:spTree>
    <p:extLst>
      <p:ext uri="{BB962C8B-B14F-4D97-AF65-F5344CB8AC3E}">
        <p14:creationId xmlns:p14="http://schemas.microsoft.com/office/powerpoint/2010/main" val="459107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F7E9B106-384A-67C6-36C7-398D57F1D890}"/>
              </a:ext>
            </a:extLst>
          </p:cNvPr>
          <p:cNvSpPr txBox="1"/>
          <p:nvPr/>
        </p:nvSpPr>
        <p:spPr>
          <a:xfrm>
            <a:off x="979117" y="1296424"/>
            <a:ext cx="10233765" cy="923330"/>
          </a:xfrm>
          <a:prstGeom prst="rect">
            <a:avLst/>
          </a:prstGeom>
          <a:noFill/>
        </p:spPr>
        <p:txBody>
          <a:bodyPr wrap="square" rtlCol="0">
            <a:spAutoFit/>
          </a:bodyPr>
          <a:lstStyle/>
          <a:p>
            <a:pPr algn="ctr"/>
            <a:r>
              <a:rPr lang="en-US" sz="5400" dirty="0">
                <a:latin typeface="Nohemi" pitchFamily="2" charset="0"/>
              </a:rPr>
              <a:t>METIUM TEAM</a:t>
            </a:r>
            <a:endParaRPr lang="id-ID" sz="5400" dirty="0">
              <a:latin typeface="Nohemi" pitchFamily="2" charset="0"/>
            </a:endParaRPr>
          </a:p>
        </p:txBody>
      </p:sp>
      <p:sp>
        <p:nvSpPr>
          <p:cNvPr id="60" name="TextBox 59">
            <a:extLst>
              <a:ext uri="{FF2B5EF4-FFF2-40B4-BE49-F238E27FC236}">
                <a16:creationId xmlns:a16="http://schemas.microsoft.com/office/drawing/2014/main" id="{4C284787-232F-9D3C-6362-F33FC9594F8E}"/>
              </a:ext>
            </a:extLst>
          </p:cNvPr>
          <p:cNvSpPr txBox="1"/>
          <p:nvPr/>
        </p:nvSpPr>
        <p:spPr>
          <a:xfrm>
            <a:off x="3431061" y="5247705"/>
            <a:ext cx="2407455" cy="432792"/>
          </a:xfrm>
          <a:prstGeom prst="roundRect">
            <a:avLst>
              <a:gd name="adj" fmla="val 50000"/>
            </a:avLst>
          </a:prstGeom>
          <a:noFill/>
          <a:ln>
            <a:solidFill>
              <a:schemeClr val="tx1"/>
            </a:solidFill>
          </a:ln>
        </p:spPr>
        <p:txBody>
          <a:bodyPr wrap="square">
            <a:spAutoFit/>
          </a:bodyPr>
          <a:lstStyle/>
          <a:p>
            <a:pPr algn="ctr"/>
            <a:r>
              <a:rPr lang="en-US" dirty="0">
                <a:latin typeface="Nohemi" pitchFamily="2" charset="0"/>
              </a:rPr>
              <a:t>Add name</a:t>
            </a:r>
            <a:endParaRPr lang="id-ID" dirty="0">
              <a:latin typeface="Nohemi" pitchFamily="2" charset="0"/>
            </a:endParaRPr>
          </a:p>
        </p:txBody>
      </p:sp>
      <p:sp>
        <p:nvSpPr>
          <p:cNvPr id="61" name="TextBox 60">
            <a:extLst>
              <a:ext uri="{FF2B5EF4-FFF2-40B4-BE49-F238E27FC236}">
                <a16:creationId xmlns:a16="http://schemas.microsoft.com/office/drawing/2014/main" id="{D4459EA2-2F15-5890-584A-D41EBCF7D5A3}"/>
              </a:ext>
            </a:extLst>
          </p:cNvPr>
          <p:cNvSpPr txBox="1"/>
          <p:nvPr/>
        </p:nvSpPr>
        <p:spPr>
          <a:xfrm>
            <a:off x="3431061" y="5822274"/>
            <a:ext cx="2407455" cy="261610"/>
          </a:xfrm>
          <a:prstGeom prst="rect">
            <a:avLst/>
          </a:prstGeom>
          <a:noFill/>
        </p:spPr>
        <p:txBody>
          <a:bodyPr wrap="square">
            <a:spAutoFit/>
          </a:bodyPr>
          <a:lstStyle/>
          <a:p>
            <a:pPr algn="ctr"/>
            <a:r>
              <a:rPr lang="en-US" sz="1100" dirty="0">
                <a:latin typeface="Nohemi Light" pitchFamily="2" charset="0"/>
              </a:rPr>
              <a:t>Add role</a:t>
            </a:r>
            <a:endParaRPr lang="id-ID" sz="1100" dirty="0">
              <a:latin typeface="Nohemi Light" pitchFamily="2" charset="0"/>
            </a:endParaRPr>
          </a:p>
        </p:txBody>
      </p:sp>
      <p:sp>
        <p:nvSpPr>
          <p:cNvPr id="62" name="TextBox 61">
            <a:extLst>
              <a:ext uri="{FF2B5EF4-FFF2-40B4-BE49-F238E27FC236}">
                <a16:creationId xmlns:a16="http://schemas.microsoft.com/office/drawing/2014/main" id="{85C7B37F-6F47-CB8B-112C-A0358BC4CFBB}"/>
              </a:ext>
            </a:extLst>
          </p:cNvPr>
          <p:cNvSpPr txBox="1"/>
          <p:nvPr/>
        </p:nvSpPr>
        <p:spPr>
          <a:xfrm>
            <a:off x="514594" y="5247705"/>
            <a:ext cx="2407455" cy="432792"/>
          </a:xfrm>
          <a:prstGeom prst="roundRect">
            <a:avLst>
              <a:gd name="adj" fmla="val 50000"/>
            </a:avLst>
          </a:prstGeom>
          <a:noFill/>
          <a:ln>
            <a:solidFill>
              <a:schemeClr val="tx1"/>
            </a:solidFill>
          </a:ln>
        </p:spPr>
        <p:txBody>
          <a:bodyPr wrap="square">
            <a:spAutoFit/>
          </a:bodyPr>
          <a:lstStyle/>
          <a:p>
            <a:pPr algn="ctr"/>
            <a:r>
              <a:rPr lang="en-US" dirty="0">
                <a:latin typeface="Nohemi" pitchFamily="2" charset="0"/>
              </a:rPr>
              <a:t>Add name</a:t>
            </a:r>
            <a:endParaRPr lang="id-ID" dirty="0">
              <a:latin typeface="Nohemi" pitchFamily="2" charset="0"/>
            </a:endParaRPr>
          </a:p>
        </p:txBody>
      </p:sp>
      <p:sp>
        <p:nvSpPr>
          <p:cNvPr id="63" name="TextBox 62">
            <a:extLst>
              <a:ext uri="{FF2B5EF4-FFF2-40B4-BE49-F238E27FC236}">
                <a16:creationId xmlns:a16="http://schemas.microsoft.com/office/drawing/2014/main" id="{DE370A87-884A-999B-E2C1-5272635195EC}"/>
              </a:ext>
            </a:extLst>
          </p:cNvPr>
          <p:cNvSpPr txBox="1"/>
          <p:nvPr/>
        </p:nvSpPr>
        <p:spPr>
          <a:xfrm>
            <a:off x="514594" y="5822274"/>
            <a:ext cx="2407455" cy="261610"/>
          </a:xfrm>
          <a:prstGeom prst="rect">
            <a:avLst/>
          </a:prstGeom>
          <a:noFill/>
        </p:spPr>
        <p:txBody>
          <a:bodyPr wrap="square">
            <a:spAutoFit/>
          </a:bodyPr>
          <a:lstStyle/>
          <a:p>
            <a:pPr algn="ctr"/>
            <a:r>
              <a:rPr lang="en-US" sz="1100" dirty="0">
                <a:latin typeface="Nohemi Light" pitchFamily="2" charset="0"/>
              </a:rPr>
              <a:t>Add role</a:t>
            </a:r>
            <a:endParaRPr lang="id-ID" sz="1100" dirty="0">
              <a:latin typeface="Nohemi Light" pitchFamily="2" charset="0"/>
            </a:endParaRPr>
          </a:p>
        </p:txBody>
      </p:sp>
      <p:sp>
        <p:nvSpPr>
          <p:cNvPr id="64" name="TextBox 63">
            <a:extLst>
              <a:ext uri="{FF2B5EF4-FFF2-40B4-BE49-F238E27FC236}">
                <a16:creationId xmlns:a16="http://schemas.microsoft.com/office/drawing/2014/main" id="{A6E072E2-D0FB-476F-2C70-0A8165FEDB1F}"/>
              </a:ext>
            </a:extLst>
          </p:cNvPr>
          <p:cNvSpPr txBox="1"/>
          <p:nvPr/>
        </p:nvSpPr>
        <p:spPr>
          <a:xfrm>
            <a:off x="9272930" y="5247705"/>
            <a:ext cx="2407455" cy="432792"/>
          </a:xfrm>
          <a:prstGeom prst="roundRect">
            <a:avLst>
              <a:gd name="adj" fmla="val 50000"/>
            </a:avLst>
          </a:prstGeom>
          <a:noFill/>
          <a:ln>
            <a:solidFill>
              <a:schemeClr val="tx1"/>
            </a:solidFill>
          </a:ln>
        </p:spPr>
        <p:txBody>
          <a:bodyPr wrap="square">
            <a:spAutoFit/>
          </a:bodyPr>
          <a:lstStyle/>
          <a:p>
            <a:pPr algn="ctr"/>
            <a:r>
              <a:rPr lang="en-US" dirty="0">
                <a:latin typeface="Nohemi" pitchFamily="2" charset="0"/>
              </a:rPr>
              <a:t>Add name</a:t>
            </a:r>
            <a:endParaRPr lang="id-ID" dirty="0">
              <a:latin typeface="Nohemi" pitchFamily="2" charset="0"/>
            </a:endParaRPr>
          </a:p>
        </p:txBody>
      </p:sp>
      <p:sp>
        <p:nvSpPr>
          <p:cNvPr id="65" name="TextBox 64">
            <a:extLst>
              <a:ext uri="{FF2B5EF4-FFF2-40B4-BE49-F238E27FC236}">
                <a16:creationId xmlns:a16="http://schemas.microsoft.com/office/drawing/2014/main" id="{591302AA-E2AF-251C-14DD-E054783BC606}"/>
              </a:ext>
            </a:extLst>
          </p:cNvPr>
          <p:cNvSpPr txBox="1"/>
          <p:nvPr/>
        </p:nvSpPr>
        <p:spPr>
          <a:xfrm>
            <a:off x="9272930" y="5822274"/>
            <a:ext cx="2407455" cy="261610"/>
          </a:xfrm>
          <a:prstGeom prst="rect">
            <a:avLst/>
          </a:prstGeom>
          <a:noFill/>
        </p:spPr>
        <p:txBody>
          <a:bodyPr wrap="square">
            <a:spAutoFit/>
          </a:bodyPr>
          <a:lstStyle/>
          <a:p>
            <a:pPr algn="ctr"/>
            <a:r>
              <a:rPr lang="en-US" sz="1100" dirty="0">
                <a:latin typeface="Nohemi Light" pitchFamily="2" charset="0"/>
              </a:rPr>
              <a:t>Add role</a:t>
            </a:r>
            <a:endParaRPr lang="id-ID" sz="1100" dirty="0">
              <a:latin typeface="Nohemi Light" pitchFamily="2" charset="0"/>
            </a:endParaRPr>
          </a:p>
        </p:txBody>
      </p:sp>
      <p:sp>
        <p:nvSpPr>
          <p:cNvPr id="66" name="TextBox 65">
            <a:extLst>
              <a:ext uri="{FF2B5EF4-FFF2-40B4-BE49-F238E27FC236}">
                <a16:creationId xmlns:a16="http://schemas.microsoft.com/office/drawing/2014/main" id="{90C07F78-C0B0-FC55-7DF0-9ED21DCD41B1}"/>
              </a:ext>
            </a:extLst>
          </p:cNvPr>
          <p:cNvSpPr txBox="1"/>
          <p:nvPr/>
        </p:nvSpPr>
        <p:spPr>
          <a:xfrm>
            <a:off x="6356462" y="5247705"/>
            <a:ext cx="2407455" cy="432792"/>
          </a:xfrm>
          <a:prstGeom prst="roundRect">
            <a:avLst>
              <a:gd name="adj" fmla="val 50000"/>
            </a:avLst>
          </a:prstGeom>
          <a:noFill/>
          <a:ln>
            <a:solidFill>
              <a:schemeClr val="tx1"/>
            </a:solidFill>
          </a:ln>
        </p:spPr>
        <p:txBody>
          <a:bodyPr wrap="square">
            <a:spAutoFit/>
          </a:bodyPr>
          <a:lstStyle/>
          <a:p>
            <a:pPr algn="ctr"/>
            <a:r>
              <a:rPr lang="en-US" dirty="0">
                <a:latin typeface="Nohemi" pitchFamily="2" charset="0"/>
              </a:rPr>
              <a:t>Add name</a:t>
            </a:r>
            <a:endParaRPr lang="id-ID" dirty="0">
              <a:latin typeface="Nohemi" pitchFamily="2" charset="0"/>
            </a:endParaRPr>
          </a:p>
        </p:txBody>
      </p:sp>
      <p:sp>
        <p:nvSpPr>
          <p:cNvPr id="67" name="TextBox 66">
            <a:extLst>
              <a:ext uri="{FF2B5EF4-FFF2-40B4-BE49-F238E27FC236}">
                <a16:creationId xmlns:a16="http://schemas.microsoft.com/office/drawing/2014/main" id="{ADCC6851-EED2-F0B1-DDD2-7DFBF34274C7}"/>
              </a:ext>
            </a:extLst>
          </p:cNvPr>
          <p:cNvSpPr txBox="1"/>
          <p:nvPr/>
        </p:nvSpPr>
        <p:spPr>
          <a:xfrm>
            <a:off x="6356462" y="5822274"/>
            <a:ext cx="2407455" cy="261610"/>
          </a:xfrm>
          <a:prstGeom prst="rect">
            <a:avLst/>
          </a:prstGeom>
          <a:noFill/>
        </p:spPr>
        <p:txBody>
          <a:bodyPr wrap="square">
            <a:spAutoFit/>
          </a:bodyPr>
          <a:lstStyle/>
          <a:p>
            <a:pPr algn="ctr"/>
            <a:r>
              <a:rPr lang="en-US" sz="1100" dirty="0">
                <a:latin typeface="Nohemi Light" pitchFamily="2" charset="0"/>
              </a:rPr>
              <a:t>Add role</a:t>
            </a:r>
            <a:endParaRPr lang="id-ID" sz="1100" dirty="0">
              <a:latin typeface="Nohemi Light" pitchFamily="2" charset="0"/>
            </a:endParaRPr>
          </a:p>
        </p:txBody>
      </p:sp>
      <p:sp>
        <p:nvSpPr>
          <p:cNvPr id="71" name="TextBox 70">
            <a:extLst>
              <a:ext uri="{FF2B5EF4-FFF2-40B4-BE49-F238E27FC236}">
                <a16:creationId xmlns:a16="http://schemas.microsoft.com/office/drawing/2014/main" id="{93C6F1C5-B653-66EA-0747-7D652D774674}"/>
              </a:ext>
            </a:extLst>
          </p:cNvPr>
          <p:cNvSpPr txBox="1"/>
          <p:nvPr/>
        </p:nvSpPr>
        <p:spPr>
          <a:xfrm>
            <a:off x="9487297" y="470694"/>
            <a:ext cx="2260337" cy="430887"/>
          </a:xfrm>
          <a:prstGeom prst="rect">
            <a:avLst/>
          </a:prstGeom>
          <a:noFill/>
        </p:spPr>
        <p:txBody>
          <a:bodyPr wrap="square">
            <a:spAutoFit/>
          </a:bodyPr>
          <a:lstStyle/>
          <a:p>
            <a:pPr algn="r"/>
            <a:r>
              <a:rPr lang="sk-SK" sz="1100" dirty="0" err="1">
                <a:latin typeface="Nohemi Light" pitchFamily="2" charset="0"/>
              </a:rPr>
              <a:t>Add</a:t>
            </a:r>
            <a:r>
              <a:rPr lang="sk-SK" sz="1100" dirty="0">
                <a:latin typeface="Nohemi Light" pitchFamily="2" charset="0"/>
              </a:rPr>
              <a:t> </a:t>
            </a:r>
            <a:r>
              <a:rPr lang="sk-SK" sz="1100" dirty="0" err="1">
                <a:latin typeface="Nohemi Light" pitchFamily="2" charset="0"/>
              </a:rPr>
              <a:t>your</a:t>
            </a:r>
            <a:r>
              <a:rPr lang="sk-SK" sz="1100" dirty="0">
                <a:latin typeface="Nohemi Light" pitchFamily="2" charset="0"/>
              </a:rPr>
              <a:t> slogan</a:t>
            </a:r>
            <a:br>
              <a:rPr lang="sk-SK" sz="1100" dirty="0">
                <a:latin typeface="Nohemi Light" pitchFamily="2" charset="0"/>
              </a:rPr>
            </a:br>
            <a:r>
              <a:rPr lang="sk-SK" sz="1100" dirty="0" err="1">
                <a:latin typeface="Nohemi Light" pitchFamily="2" charset="0"/>
              </a:rPr>
              <a:t>here</a:t>
            </a:r>
            <a:r>
              <a:rPr lang="sk-SK" sz="1100" dirty="0">
                <a:latin typeface="Nohemi Light" pitchFamily="2" charset="0"/>
              </a:rPr>
              <a:t>...</a:t>
            </a:r>
            <a:endParaRPr lang="id-ID" sz="1100" dirty="0">
              <a:latin typeface="Nohemi Light" pitchFamily="2" charset="0"/>
            </a:endParaRPr>
          </a:p>
        </p:txBody>
      </p:sp>
      <p:sp>
        <p:nvSpPr>
          <p:cNvPr id="8" name="Picture Placeholder 7">
            <a:extLst>
              <a:ext uri="{FF2B5EF4-FFF2-40B4-BE49-F238E27FC236}">
                <a16:creationId xmlns:a16="http://schemas.microsoft.com/office/drawing/2014/main" id="{2673E0C9-8653-EDA8-D3E8-5C2BCD470EAC}"/>
              </a:ext>
            </a:extLst>
          </p:cNvPr>
          <p:cNvSpPr>
            <a:spLocks noGrp="1"/>
          </p:cNvSpPr>
          <p:nvPr>
            <p:ph type="pic" sz="quarter" idx="11"/>
          </p:nvPr>
        </p:nvSpPr>
        <p:spPr>
          <a:xfrm>
            <a:off x="3433866" y="2636771"/>
            <a:ext cx="2407611" cy="2452653"/>
          </a:xfrm>
          <a:pattFill prst="pct60">
            <a:fgClr>
              <a:srgbClr val="F3F0ED"/>
            </a:fgClr>
            <a:bgClr>
              <a:schemeClr val="bg1"/>
            </a:bgClr>
          </a:pattFill>
        </p:spPr>
      </p:sp>
      <p:sp>
        <p:nvSpPr>
          <p:cNvPr id="10" name="Picture Placeholder 9">
            <a:extLst>
              <a:ext uri="{FF2B5EF4-FFF2-40B4-BE49-F238E27FC236}">
                <a16:creationId xmlns:a16="http://schemas.microsoft.com/office/drawing/2014/main" id="{6096A3EC-6136-4830-6191-87B2CA07845D}"/>
              </a:ext>
            </a:extLst>
          </p:cNvPr>
          <p:cNvSpPr>
            <a:spLocks noGrp="1"/>
          </p:cNvSpPr>
          <p:nvPr>
            <p:ph type="pic" sz="quarter" idx="12"/>
          </p:nvPr>
        </p:nvSpPr>
        <p:spPr>
          <a:xfrm>
            <a:off x="6353501" y="2636771"/>
            <a:ext cx="2407611" cy="2452653"/>
          </a:xfrm>
          <a:pattFill prst="pct60">
            <a:fgClr>
              <a:srgbClr val="F3F0ED"/>
            </a:fgClr>
            <a:bgClr>
              <a:schemeClr val="bg1"/>
            </a:bgClr>
          </a:pattFill>
        </p:spPr>
      </p:sp>
      <p:sp>
        <p:nvSpPr>
          <p:cNvPr id="12" name="Picture Placeholder 11">
            <a:extLst>
              <a:ext uri="{FF2B5EF4-FFF2-40B4-BE49-F238E27FC236}">
                <a16:creationId xmlns:a16="http://schemas.microsoft.com/office/drawing/2014/main" id="{EAED8038-07A0-CEFC-6544-D06C3BBA251B}"/>
              </a:ext>
            </a:extLst>
          </p:cNvPr>
          <p:cNvSpPr>
            <a:spLocks noGrp="1"/>
          </p:cNvSpPr>
          <p:nvPr>
            <p:ph type="pic" sz="quarter" idx="13"/>
          </p:nvPr>
        </p:nvSpPr>
        <p:spPr>
          <a:xfrm>
            <a:off x="9273135" y="2636771"/>
            <a:ext cx="2407612" cy="2452653"/>
          </a:xfrm>
          <a:pattFill prst="pct60">
            <a:fgClr>
              <a:srgbClr val="F3F0ED"/>
            </a:fgClr>
            <a:bgClr>
              <a:schemeClr val="bg1"/>
            </a:bgClr>
          </a:pattFill>
        </p:spPr>
      </p:sp>
      <p:sp>
        <p:nvSpPr>
          <p:cNvPr id="13" name="TextBox 70">
            <a:extLst>
              <a:ext uri="{FF2B5EF4-FFF2-40B4-BE49-F238E27FC236}">
                <a16:creationId xmlns:a16="http://schemas.microsoft.com/office/drawing/2014/main" id="{D9073271-0C89-550D-11E4-A971F72AE218}"/>
              </a:ext>
            </a:extLst>
          </p:cNvPr>
          <p:cNvSpPr txBox="1"/>
          <p:nvPr/>
        </p:nvSpPr>
        <p:spPr>
          <a:xfrm>
            <a:off x="9478120" y="6315226"/>
            <a:ext cx="2260337" cy="261610"/>
          </a:xfrm>
          <a:prstGeom prst="rect">
            <a:avLst/>
          </a:prstGeom>
          <a:noFill/>
        </p:spPr>
        <p:txBody>
          <a:bodyPr wrap="square">
            <a:spAutoFit/>
          </a:bodyPr>
          <a:lstStyle/>
          <a:p>
            <a:pPr algn="r"/>
            <a:r>
              <a:rPr lang="sk-SK" sz="1100" dirty="0" err="1">
                <a:latin typeface="Nohemi Light" pitchFamily="2" charset="0"/>
              </a:rPr>
              <a:t>Page</a:t>
            </a:r>
            <a:r>
              <a:rPr lang="sk-SK" sz="1100" dirty="0">
                <a:latin typeface="Nohemi Light" pitchFamily="2" charset="0"/>
              </a:rPr>
              <a:t>: x/x</a:t>
            </a:r>
            <a:endParaRPr lang="id-ID" sz="1100" dirty="0">
              <a:latin typeface="Nohemi Light" pitchFamily="2" charset="0"/>
            </a:endParaRPr>
          </a:p>
        </p:txBody>
      </p:sp>
      <p:sp>
        <p:nvSpPr>
          <p:cNvPr id="25" name="TextBox 70">
            <a:extLst>
              <a:ext uri="{FF2B5EF4-FFF2-40B4-BE49-F238E27FC236}">
                <a16:creationId xmlns:a16="http://schemas.microsoft.com/office/drawing/2014/main" id="{B2CB600A-9018-F3D9-2A5D-7F58B7E19C64}"/>
              </a:ext>
            </a:extLst>
          </p:cNvPr>
          <p:cNvSpPr txBox="1"/>
          <p:nvPr/>
        </p:nvSpPr>
        <p:spPr>
          <a:xfrm>
            <a:off x="439268" y="6315226"/>
            <a:ext cx="2260337" cy="261610"/>
          </a:xfrm>
          <a:prstGeom prst="rect">
            <a:avLst/>
          </a:prstGeom>
          <a:noFill/>
        </p:spPr>
        <p:txBody>
          <a:bodyPr wrap="square">
            <a:spAutoFit/>
          </a:bodyPr>
          <a:lstStyle/>
          <a:p>
            <a:r>
              <a:rPr lang="sk-SK" sz="1100" dirty="0" err="1">
                <a:latin typeface="Nohemi Light" pitchFamily="2" charset="0"/>
              </a:rPr>
              <a:t>Presentation</a:t>
            </a:r>
            <a:r>
              <a:rPr lang="sk-SK" sz="1100" dirty="0">
                <a:latin typeface="Nohemi Light" pitchFamily="2" charset="0"/>
              </a:rPr>
              <a:t> by: xxx</a:t>
            </a:r>
            <a:endParaRPr lang="id-ID" sz="1100" dirty="0">
              <a:latin typeface="Nohemi Light" pitchFamily="2" charset="0"/>
            </a:endParaRPr>
          </a:p>
        </p:txBody>
      </p:sp>
      <p:pic>
        <p:nvPicPr>
          <p:cNvPr id="2" name="Obrázok 1">
            <a:extLst>
              <a:ext uri="{FF2B5EF4-FFF2-40B4-BE49-F238E27FC236}">
                <a16:creationId xmlns:a16="http://schemas.microsoft.com/office/drawing/2014/main" id="{5D2C2BF5-0EC4-AC0E-6F51-AB4CF50AB8E7}"/>
              </a:ext>
            </a:extLst>
          </p:cNvPr>
          <p:cNvPicPr>
            <a:picLocks noChangeAspect="1"/>
          </p:cNvPicPr>
          <p:nvPr/>
        </p:nvPicPr>
        <p:blipFill>
          <a:blip r:embed="rId2"/>
          <a:stretch>
            <a:fillRect/>
          </a:stretch>
        </p:blipFill>
        <p:spPr>
          <a:xfrm>
            <a:off x="574645" y="543443"/>
            <a:ext cx="459997" cy="358082"/>
          </a:xfrm>
          <a:prstGeom prst="rect">
            <a:avLst/>
          </a:prstGeom>
        </p:spPr>
      </p:pic>
      <p:sp>
        <p:nvSpPr>
          <p:cNvPr id="4" name="Zástupný objekt pre obrázok 3">
            <a:extLst>
              <a:ext uri="{FF2B5EF4-FFF2-40B4-BE49-F238E27FC236}">
                <a16:creationId xmlns:a16="http://schemas.microsoft.com/office/drawing/2014/main" id="{F853FD39-A400-79F6-C020-703EB65B7B7C}"/>
              </a:ext>
            </a:extLst>
          </p:cNvPr>
          <p:cNvSpPr>
            <a:spLocks noGrp="1"/>
          </p:cNvSpPr>
          <p:nvPr>
            <p:ph type="pic" sz="quarter" idx="10"/>
          </p:nvPr>
        </p:nvSpPr>
        <p:spPr>
          <a:xfrm>
            <a:off x="525541" y="2636771"/>
            <a:ext cx="2407611" cy="2452653"/>
          </a:xfrm>
          <a:pattFill prst="pct60">
            <a:fgClr>
              <a:srgbClr val="E6E2DF"/>
            </a:fgClr>
            <a:bgClr>
              <a:schemeClr val="bg1"/>
            </a:bgClr>
          </a:pattFill>
        </p:spPr>
      </p:sp>
    </p:spTree>
    <p:extLst>
      <p:ext uri="{BB962C8B-B14F-4D97-AF65-F5344CB8AC3E}">
        <p14:creationId xmlns:p14="http://schemas.microsoft.com/office/powerpoint/2010/main" val="2437846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C6047"/>
        </a:solidFill>
        <a:effectLst/>
      </p:bgPr>
    </p:bg>
    <p:spTree>
      <p:nvGrpSpPr>
        <p:cNvPr id="1" name="Shape 540"/>
        <p:cNvGrpSpPr/>
        <p:nvPr/>
      </p:nvGrpSpPr>
      <p:grpSpPr>
        <a:xfrm>
          <a:off x="0" y="0"/>
          <a:ext cx="0" cy="0"/>
          <a:chOff x="0" y="0"/>
          <a:chExt cx="0" cy="0"/>
        </a:xfrm>
      </p:grpSpPr>
      <p:pic>
        <p:nvPicPr>
          <p:cNvPr id="3" name="Obrázok 2">
            <a:extLst>
              <a:ext uri="{FF2B5EF4-FFF2-40B4-BE49-F238E27FC236}">
                <a16:creationId xmlns:a16="http://schemas.microsoft.com/office/drawing/2014/main" id="{2C102424-B98E-651F-5AF6-D0C1EF486474}"/>
              </a:ext>
            </a:extLst>
          </p:cNvPr>
          <p:cNvPicPr>
            <a:picLocks noChangeAspect="1"/>
          </p:cNvPicPr>
          <p:nvPr/>
        </p:nvPicPr>
        <p:blipFill>
          <a:blip r:embed="rId3"/>
          <a:stretch>
            <a:fillRect/>
          </a:stretch>
        </p:blipFill>
        <p:spPr>
          <a:xfrm>
            <a:off x="0" y="0"/>
            <a:ext cx="12198626" cy="6970643"/>
          </a:xfrm>
          <a:prstGeom prst="rect">
            <a:avLst/>
          </a:prstGeom>
        </p:spPr>
      </p:pic>
      <p:pic>
        <p:nvPicPr>
          <p:cNvPr id="59" name="Zástupný objekt pre obrázok 58">
            <a:extLst>
              <a:ext uri="{FF2B5EF4-FFF2-40B4-BE49-F238E27FC236}">
                <a16:creationId xmlns:a16="http://schemas.microsoft.com/office/drawing/2014/main" id="{97EA6C3D-B340-C8BE-7323-39D0F48EEA3E}"/>
              </a:ext>
            </a:extLst>
          </p:cNvPr>
          <p:cNvPicPr>
            <a:picLocks noGrp="1" noChangeAspect="1"/>
          </p:cNvPicPr>
          <p:nvPr>
            <p:ph type="pic" idx="2"/>
          </p:nvPr>
        </p:nvPicPr>
        <p:blipFill rotWithShape="1">
          <a:blip r:embed="rId4"/>
          <a:srcRect l="83" t="9294" r="-83" b="26524"/>
          <a:stretch/>
        </p:blipFill>
        <p:spPr>
          <a:xfrm>
            <a:off x="625475" y="971550"/>
            <a:ext cx="7994650" cy="2932113"/>
          </a:xfrm>
          <a:prstGeom prst="roundRect">
            <a:avLst>
              <a:gd name="adj" fmla="val 7348"/>
            </a:avLst>
          </a:prstGeom>
          <a:noFill/>
          <a:ln>
            <a:noFill/>
          </a:ln>
        </p:spPr>
      </p:pic>
      <p:sp>
        <p:nvSpPr>
          <p:cNvPr id="547" name="Google Shape;547;p18"/>
          <p:cNvSpPr txBox="1"/>
          <p:nvPr/>
        </p:nvSpPr>
        <p:spPr>
          <a:xfrm>
            <a:off x="991378" y="1966610"/>
            <a:ext cx="6429228"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5400" dirty="0">
                <a:solidFill>
                  <a:schemeClr val="bg1"/>
                </a:solidFill>
                <a:latin typeface="Nohemi" pitchFamily="2" charset="0"/>
              </a:rPr>
              <a:t>URBAN MINING</a:t>
            </a:r>
            <a:br>
              <a:rPr lang="sk-SK" sz="5400" dirty="0">
                <a:solidFill>
                  <a:schemeClr val="bg1"/>
                </a:solidFill>
                <a:latin typeface="Nohemi" pitchFamily="2" charset="0"/>
              </a:rPr>
            </a:br>
            <a:r>
              <a:rPr lang="sk-SK" sz="5400" dirty="0">
                <a:solidFill>
                  <a:schemeClr val="bg1"/>
                </a:solidFill>
                <a:latin typeface="Nohemi" pitchFamily="2" charset="0"/>
              </a:rPr>
              <a:t>STARTS NOW!</a:t>
            </a:r>
          </a:p>
        </p:txBody>
      </p:sp>
      <p:sp>
        <p:nvSpPr>
          <p:cNvPr id="549" name="Google Shape;549;p18"/>
          <p:cNvSpPr/>
          <p:nvPr/>
        </p:nvSpPr>
        <p:spPr>
          <a:xfrm>
            <a:off x="8757051" y="971037"/>
            <a:ext cx="2762250" cy="2932142"/>
          </a:xfrm>
          <a:prstGeom prst="roundRect">
            <a:avLst>
              <a:gd name="adj" fmla="val 757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Nohemi Light" pitchFamily="2" charset="0"/>
              <a:ea typeface="Manrope Light"/>
              <a:cs typeface="Manrope Light"/>
              <a:sym typeface="Manrope Light"/>
            </a:endParaRPr>
          </a:p>
        </p:txBody>
      </p:sp>
      <p:sp>
        <p:nvSpPr>
          <p:cNvPr id="550" name="Google Shape;550;p18"/>
          <p:cNvSpPr/>
          <p:nvPr/>
        </p:nvSpPr>
        <p:spPr>
          <a:xfrm>
            <a:off x="3933825" y="4026820"/>
            <a:ext cx="4686299" cy="1877852"/>
          </a:xfrm>
          <a:prstGeom prst="roundRect">
            <a:avLst>
              <a:gd name="adj" fmla="val 757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Nohemi Light" pitchFamily="2" charset="0"/>
              <a:ea typeface="Manrope Light"/>
              <a:cs typeface="Manrope Light"/>
              <a:sym typeface="Manrope Light"/>
            </a:endParaRPr>
          </a:p>
        </p:txBody>
      </p:sp>
      <p:sp>
        <p:nvSpPr>
          <p:cNvPr id="551" name="Google Shape;551;p18"/>
          <p:cNvSpPr txBox="1"/>
          <p:nvPr/>
        </p:nvSpPr>
        <p:spPr>
          <a:xfrm>
            <a:off x="8982450" y="1442787"/>
            <a:ext cx="2315309"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1600" dirty="0">
                <a:solidFill>
                  <a:schemeClr val="bg1"/>
                </a:solidFill>
                <a:latin typeface="Nohemi" pitchFamily="2" charset="0"/>
              </a:rPr>
              <a:t>4 CROSS-BORDER URBAN MINING VALUE CHAINS</a:t>
            </a:r>
          </a:p>
        </p:txBody>
      </p:sp>
      <p:sp>
        <p:nvSpPr>
          <p:cNvPr id="552" name="Google Shape;552;p18"/>
          <p:cNvSpPr txBox="1"/>
          <p:nvPr/>
        </p:nvSpPr>
        <p:spPr>
          <a:xfrm>
            <a:off x="8969924" y="2298917"/>
            <a:ext cx="2315309" cy="1361871"/>
          </a:xfrm>
          <a:prstGeom prst="rect">
            <a:avLst/>
          </a:prstGeom>
          <a:noFill/>
          <a:ln>
            <a:noFill/>
          </a:ln>
        </p:spPr>
        <p:txBody>
          <a:bodyPr spcFirstLastPara="1" wrap="square" lIns="91425" tIns="45700" rIns="91425" bIns="45700" anchor="t" anchorCtr="0">
            <a:spAutoFit/>
          </a:bodyPr>
          <a:lstStyle/>
          <a:p>
            <a:pPr>
              <a:lnSpc>
                <a:spcPct val="150000"/>
              </a:lnSpc>
            </a:pPr>
            <a:r>
              <a:rPr lang="sk-SK" sz="1100" dirty="0">
                <a:solidFill>
                  <a:schemeClr val="bg1"/>
                </a:solidFill>
                <a:latin typeface="Nohemi Light" pitchFamily="2" charset="0"/>
              </a:rPr>
              <a:t>36-month EU-</a:t>
            </a:r>
            <a:r>
              <a:rPr lang="sk-SK" sz="1100" dirty="0" err="1">
                <a:solidFill>
                  <a:schemeClr val="bg1"/>
                </a:solidFill>
                <a:latin typeface="Nohemi Light" pitchFamily="2" charset="0"/>
              </a:rPr>
              <a:t>funded</a:t>
            </a:r>
            <a:r>
              <a:rPr lang="sk-SK" sz="1100" dirty="0">
                <a:solidFill>
                  <a:schemeClr val="bg1"/>
                </a:solidFill>
                <a:latin typeface="Nohemi Light" pitchFamily="2" charset="0"/>
              </a:rPr>
              <a:t> </a:t>
            </a:r>
            <a:r>
              <a:rPr lang="sk-SK" sz="1100" dirty="0" err="1">
                <a:solidFill>
                  <a:schemeClr val="bg1"/>
                </a:solidFill>
                <a:latin typeface="Nohemi Light" pitchFamily="2" charset="0"/>
              </a:rPr>
              <a:t>project</a:t>
            </a:r>
            <a:r>
              <a:rPr lang="sk-SK" sz="1100" dirty="0">
                <a:solidFill>
                  <a:schemeClr val="bg1"/>
                </a:solidFill>
                <a:latin typeface="Nohemi Light" pitchFamily="2" charset="0"/>
              </a:rPr>
              <a:t> </a:t>
            </a:r>
            <a:r>
              <a:rPr lang="sk-SK" sz="1100" dirty="0" err="1">
                <a:solidFill>
                  <a:schemeClr val="bg1"/>
                </a:solidFill>
                <a:latin typeface="Nohemi Light" pitchFamily="2" charset="0"/>
              </a:rPr>
              <a:t>that</a:t>
            </a:r>
            <a:r>
              <a:rPr lang="sk-SK" sz="1100" dirty="0">
                <a:solidFill>
                  <a:schemeClr val="bg1"/>
                </a:solidFill>
                <a:latin typeface="Nohemi Light" pitchFamily="2" charset="0"/>
              </a:rPr>
              <a:t> </a:t>
            </a:r>
            <a:r>
              <a:rPr lang="sk-SK" sz="1100" dirty="0" err="1">
                <a:solidFill>
                  <a:schemeClr val="bg1"/>
                </a:solidFill>
                <a:latin typeface="Nohemi Light" pitchFamily="2" charset="0"/>
              </a:rPr>
              <a:t>brings</a:t>
            </a:r>
            <a:r>
              <a:rPr lang="sk-SK" sz="1100" dirty="0">
                <a:solidFill>
                  <a:schemeClr val="bg1"/>
                </a:solidFill>
                <a:latin typeface="Nohemi Light" pitchFamily="2" charset="0"/>
              </a:rPr>
              <a:t> </a:t>
            </a:r>
            <a:r>
              <a:rPr lang="sk-SK" sz="1100" dirty="0" err="1">
                <a:solidFill>
                  <a:schemeClr val="bg1"/>
                </a:solidFill>
                <a:latin typeface="Nohemi Light" pitchFamily="2" charset="0"/>
              </a:rPr>
              <a:t>together</a:t>
            </a:r>
            <a:r>
              <a:rPr lang="sk-SK" sz="1100" dirty="0">
                <a:solidFill>
                  <a:schemeClr val="bg1"/>
                </a:solidFill>
                <a:latin typeface="Nohemi Light" pitchFamily="2" charset="0"/>
              </a:rPr>
              <a:t> </a:t>
            </a:r>
            <a:r>
              <a:rPr lang="sk-SK" sz="1100" dirty="0">
                <a:solidFill>
                  <a:schemeClr val="bg1"/>
                </a:solidFill>
                <a:latin typeface="Nohemi Med" pitchFamily="2" charset="0"/>
              </a:rPr>
              <a:t>19 </a:t>
            </a:r>
            <a:r>
              <a:rPr lang="sk-SK" sz="1100" dirty="0" err="1">
                <a:solidFill>
                  <a:schemeClr val="bg1"/>
                </a:solidFill>
                <a:latin typeface="Nohemi Med" pitchFamily="2" charset="0"/>
              </a:rPr>
              <a:t>partners</a:t>
            </a:r>
            <a:r>
              <a:rPr lang="sk-SK" sz="1100" dirty="0">
                <a:solidFill>
                  <a:schemeClr val="bg1"/>
                </a:solidFill>
                <a:latin typeface="Nohemi Med" pitchFamily="2" charset="0"/>
              </a:rPr>
              <a:t> </a:t>
            </a:r>
            <a:r>
              <a:rPr lang="sk-SK" sz="1100" dirty="0" err="1">
                <a:solidFill>
                  <a:schemeClr val="bg1"/>
                </a:solidFill>
                <a:latin typeface="Nohemi Med" pitchFamily="2" charset="0"/>
              </a:rPr>
              <a:t>across</a:t>
            </a:r>
            <a:r>
              <a:rPr lang="sk-SK" sz="1100" dirty="0">
                <a:solidFill>
                  <a:schemeClr val="bg1"/>
                </a:solidFill>
                <a:latin typeface="Nohemi Med" pitchFamily="2" charset="0"/>
              </a:rPr>
              <a:t> </a:t>
            </a:r>
            <a:r>
              <a:rPr lang="sk-SK" sz="1100" dirty="0" err="1">
                <a:solidFill>
                  <a:schemeClr val="bg1"/>
                </a:solidFill>
                <a:latin typeface="Nohemi Med" pitchFamily="2" charset="0"/>
              </a:rPr>
              <a:t>Europe</a:t>
            </a:r>
            <a:r>
              <a:rPr lang="sk-SK" sz="1100" dirty="0">
                <a:solidFill>
                  <a:schemeClr val="bg1"/>
                </a:solidFill>
                <a:latin typeface="Nohemi Light" pitchFamily="2" charset="0"/>
              </a:rPr>
              <a:t> to </a:t>
            </a:r>
            <a:r>
              <a:rPr lang="sk-SK" sz="1100" dirty="0" err="1">
                <a:solidFill>
                  <a:schemeClr val="bg1"/>
                </a:solidFill>
                <a:latin typeface="Nohemi Light" pitchFamily="2" charset="0"/>
              </a:rPr>
              <a:t>scale</a:t>
            </a:r>
            <a:r>
              <a:rPr lang="sk-SK" sz="1100" dirty="0">
                <a:solidFill>
                  <a:schemeClr val="bg1"/>
                </a:solidFill>
                <a:latin typeface="Nohemi Light" pitchFamily="2" charset="0"/>
              </a:rPr>
              <a:t> </a:t>
            </a:r>
            <a:r>
              <a:rPr lang="sk-SK" sz="1100" dirty="0" err="1">
                <a:solidFill>
                  <a:schemeClr val="bg1"/>
                </a:solidFill>
                <a:latin typeface="Nohemi Light" pitchFamily="2" charset="0"/>
              </a:rPr>
              <a:t>advanced</a:t>
            </a:r>
            <a:r>
              <a:rPr lang="sk-SK" sz="1100" dirty="0">
                <a:solidFill>
                  <a:schemeClr val="bg1"/>
                </a:solidFill>
                <a:latin typeface="Nohemi Light" pitchFamily="2" charset="0"/>
              </a:rPr>
              <a:t> </a:t>
            </a:r>
            <a:r>
              <a:rPr lang="sk-SK" sz="1100" dirty="0" err="1">
                <a:solidFill>
                  <a:schemeClr val="bg1"/>
                </a:solidFill>
                <a:latin typeface="Nohemi Light" pitchFamily="2" charset="0"/>
              </a:rPr>
              <a:t>hydrometallurgical</a:t>
            </a:r>
            <a:r>
              <a:rPr lang="sk-SK" sz="1100" dirty="0">
                <a:solidFill>
                  <a:schemeClr val="bg1"/>
                </a:solidFill>
                <a:latin typeface="Nohemi Light" pitchFamily="2" charset="0"/>
              </a:rPr>
              <a:t> </a:t>
            </a:r>
            <a:r>
              <a:rPr lang="sk-SK" sz="1100" dirty="0" err="1">
                <a:solidFill>
                  <a:schemeClr val="bg1"/>
                </a:solidFill>
                <a:latin typeface="Nohemi Light" pitchFamily="2" charset="0"/>
              </a:rPr>
              <a:t>recycling</a:t>
            </a:r>
            <a:r>
              <a:rPr lang="sk-SK" sz="1100" dirty="0">
                <a:solidFill>
                  <a:schemeClr val="bg1"/>
                </a:solidFill>
                <a:latin typeface="Nohemi Light" pitchFamily="2" charset="0"/>
              </a:rPr>
              <a:t> </a:t>
            </a:r>
            <a:r>
              <a:rPr lang="sk-SK" sz="1100" dirty="0" err="1">
                <a:solidFill>
                  <a:schemeClr val="bg1"/>
                </a:solidFill>
                <a:latin typeface="Nohemi Light" pitchFamily="2" charset="0"/>
              </a:rPr>
              <a:t>technologies</a:t>
            </a:r>
            <a:r>
              <a:rPr lang="sk-SK" sz="1100" dirty="0">
                <a:solidFill>
                  <a:schemeClr val="bg1"/>
                </a:solidFill>
                <a:latin typeface="Nohemi Light" pitchFamily="2" charset="0"/>
              </a:rPr>
              <a:t>.</a:t>
            </a:r>
          </a:p>
        </p:txBody>
      </p:sp>
      <p:sp>
        <p:nvSpPr>
          <p:cNvPr id="557" name="Google Shape;557;p18"/>
          <p:cNvSpPr txBox="1"/>
          <p:nvPr/>
        </p:nvSpPr>
        <p:spPr>
          <a:xfrm>
            <a:off x="4123812" y="4197764"/>
            <a:ext cx="3399731" cy="289270"/>
          </a:xfrm>
          <a:prstGeom prst="rect">
            <a:avLst/>
          </a:prstGeom>
          <a:noFill/>
          <a:ln>
            <a:noFill/>
          </a:ln>
        </p:spPr>
        <p:txBody>
          <a:bodyPr spcFirstLastPara="1" wrap="square" lIns="91425" tIns="45700" rIns="91425" bIns="45700" anchor="t" anchorCtr="0">
            <a:spAutoFit/>
          </a:bodyPr>
          <a:lstStyle/>
          <a:p>
            <a:pPr marL="0" marR="0" lvl="0" indent="0" algn="l" rtl="0">
              <a:lnSpc>
                <a:spcPct val="128333"/>
              </a:lnSpc>
              <a:spcBef>
                <a:spcPts val="0"/>
              </a:spcBef>
              <a:spcAft>
                <a:spcPts val="0"/>
              </a:spcAft>
              <a:buNone/>
            </a:pPr>
            <a:r>
              <a:rPr lang="sk-SK" sz="1000" dirty="0">
                <a:solidFill>
                  <a:schemeClr val="bg1"/>
                </a:solidFill>
                <a:latin typeface="Nohemi" pitchFamily="2" charset="0"/>
              </a:rPr>
              <a:t>HYDROMETALLURGICAL TECH</a:t>
            </a:r>
          </a:p>
        </p:txBody>
      </p:sp>
      <p:sp>
        <p:nvSpPr>
          <p:cNvPr id="558" name="Google Shape;558;p18"/>
          <p:cNvSpPr txBox="1"/>
          <p:nvPr/>
        </p:nvSpPr>
        <p:spPr>
          <a:xfrm>
            <a:off x="4123813" y="4519589"/>
            <a:ext cx="4214276"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bg1"/>
                </a:solidFill>
                <a:latin typeface="Nohemi Light" pitchFamily="2" charset="0"/>
                <a:ea typeface="Manrope Light"/>
                <a:cs typeface="Manrope Light"/>
                <a:sym typeface="Manrope Light"/>
              </a:rPr>
              <a:t>“</a:t>
            </a:r>
            <a:r>
              <a:rPr lang="en-US" dirty="0">
                <a:solidFill>
                  <a:schemeClr val="bg1"/>
                </a:solidFill>
                <a:latin typeface="Nohemi Light" pitchFamily="2" charset="0"/>
              </a:rPr>
              <a:t>METIUM FOCUSES ESPECIALLY ON LESS DEVELOPED REGIONS (LDRs), TURNING THEM INTO KEY PLAYERS IN EUROPE’S RAW MATERIALS SUPPLY </a:t>
            </a:r>
            <a:r>
              <a:rPr lang="en-US" dirty="0">
                <a:solidFill>
                  <a:schemeClr val="bg1"/>
                </a:solidFill>
                <a:latin typeface="Nohemi" pitchFamily="2" charset="0"/>
              </a:rPr>
              <a:t>CHAIN</a:t>
            </a:r>
            <a:r>
              <a:rPr lang="en-US" dirty="0">
                <a:solidFill>
                  <a:schemeClr val="bg1"/>
                </a:solidFill>
                <a:latin typeface="Nohemi Light" pitchFamily="2" charset="0"/>
                <a:ea typeface="Manrope Light"/>
                <a:cs typeface="Manrope Light"/>
                <a:sym typeface="Manrope Light"/>
              </a:rPr>
              <a:t>.”</a:t>
            </a:r>
            <a:endParaRPr lang="en-US" dirty="0">
              <a:solidFill>
                <a:schemeClr val="bg1"/>
              </a:solidFill>
              <a:latin typeface="Nohemi Light" pitchFamily="2" charset="0"/>
            </a:endParaRPr>
          </a:p>
        </p:txBody>
      </p:sp>
      <p:sp>
        <p:nvSpPr>
          <p:cNvPr id="559" name="Google Shape;559;p18"/>
          <p:cNvSpPr/>
          <p:nvPr/>
        </p:nvSpPr>
        <p:spPr>
          <a:xfrm>
            <a:off x="8750414" y="4026820"/>
            <a:ext cx="2768887" cy="1877852"/>
          </a:xfrm>
          <a:prstGeom prst="roundRect">
            <a:avLst>
              <a:gd name="adj" fmla="val 7570"/>
            </a:avLst>
          </a:prstGeom>
          <a:solidFill>
            <a:srgbClr val="F6EE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Nohemi Light" pitchFamily="2" charset="0"/>
              <a:ea typeface="Manrope Light"/>
              <a:cs typeface="Manrope Light"/>
              <a:sym typeface="Manrope Light"/>
            </a:endParaRPr>
          </a:p>
        </p:txBody>
      </p:sp>
      <p:sp>
        <p:nvSpPr>
          <p:cNvPr id="560" name="Google Shape;560;p18"/>
          <p:cNvSpPr/>
          <p:nvPr/>
        </p:nvSpPr>
        <p:spPr>
          <a:xfrm>
            <a:off x="9658535" y="4551618"/>
            <a:ext cx="828252" cy="828252"/>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Nohemi Light" pitchFamily="2" charset="0"/>
              <a:ea typeface="Manrope Light"/>
              <a:cs typeface="Manrope Light"/>
              <a:sym typeface="Manrope Light"/>
            </a:endParaRPr>
          </a:p>
        </p:txBody>
      </p:sp>
      <p:pic>
        <p:nvPicPr>
          <p:cNvPr id="539" name="Zástupný objekt pre obrázok 538">
            <a:extLst>
              <a:ext uri="{FF2B5EF4-FFF2-40B4-BE49-F238E27FC236}">
                <a16:creationId xmlns:a16="http://schemas.microsoft.com/office/drawing/2014/main" id="{6C78CD0A-97FB-8416-6921-BFB9904EBACA}"/>
              </a:ext>
            </a:extLst>
          </p:cNvPr>
          <p:cNvPicPr>
            <a:picLocks noGrp="1" noChangeAspect="1"/>
          </p:cNvPicPr>
          <p:nvPr>
            <p:ph type="pic" idx="3"/>
          </p:nvPr>
        </p:nvPicPr>
        <p:blipFill>
          <a:blip r:embed="rId5"/>
          <a:srcRect t="36279" b="36279"/>
          <a:stretch>
            <a:fillRect/>
          </a:stretch>
        </p:blipFill>
        <p:spPr>
          <a:xfrm>
            <a:off x="625475" y="4027488"/>
            <a:ext cx="3155950" cy="1876425"/>
          </a:xfrm>
          <a:prstGeom prst="roundRect">
            <a:avLst>
              <a:gd name="adj" fmla="val 7348"/>
            </a:avLst>
          </a:prstGeom>
          <a:noFill/>
          <a:ln>
            <a:noFill/>
          </a:ln>
        </p:spPr>
      </p:pic>
      <p:sp>
        <p:nvSpPr>
          <p:cNvPr id="542" name="Google Shape;551;p18">
            <a:extLst>
              <a:ext uri="{FF2B5EF4-FFF2-40B4-BE49-F238E27FC236}">
                <a16:creationId xmlns:a16="http://schemas.microsoft.com/office/drawing/2014/main" id="{7476D5AB-DA4B-D2F3-B26F-FB6DCCDCA9A8}"/>
              </a:ext>
            </a:extLst>
          </p:cNvPr>
          <p:cNvSpPr txBox="1"/>
          <p:nvPr/>
        </p:nvSpPr>
        <p:spPr>
          <a:xfrm>
            <a:off x="1383330" y="4581145"/>
            <a:ext cx="161337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1600" dirty="0">
                <a:solidFill>
                  <a:schemeClr val="bg1"/>
                </a:solidFill>
                <a:latin typeface="Nohemi" pitchFamily="2" charset="0"/>
              </a:rPr>
              <a:t>STRONGER. INDEPENDENT. SUSTAINABLE.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18"/>
          <p:cNvSpPr>
            <a:spLocks noGrp="1"/>
          </p:cNvSpPr>
          <p:nvPr>
            <p:ph type="pic" idx="2"/>
          </p:nvPr>
        </p:nvSpPr>
        <p:spPr>
          <a:xfrm>
            <a:off x="584547" y="1141586"/>
            <a:ext cx="7995020" cy="2932142"/>
          </a:xfrm>
          <a:prstGeom prst="roundRect">
            <a:avLst>
              <a:gd name="adj" fmla="val 7348"/>
            </a:avLst>
          </a:prstGeom>
          <a:pattFill prst="pct60">
            <a:fgClr>
              <a:srgbClr val="F3F0ED"/>
            </a:fgClr>
            <a:bgClr>
              <a:schemeClr val="bg1"/>
            </a:bgClr>
          </a:pattFill>
          <a:ln>
            <a:noFill/>
          </a:ln>
        </p:spPr>
      </p:sp>
      <p:sp>
        <p:nvSpPr>
          <p:cNvPr id="547" name="Google Shape;547;p18"/>
          <p:cNvSpPr txBox="1"/>
          <p:nvPr/>
        </p:nvSpPr>
        <p:spPr>
          <a:xfrm>
            <a:off x="793163" y="2200223"/>
            <a:ext cx="6429228"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5400" dirty="0" err="1">
                <a:solidFill>
                  <a:schemeClr val="tx1"/>
                </a:solidFill>
                <a:latin typeface="Nohemi" pitchFamily="2" charset="0"/>
              </a:rPr>
              <a:t>add</a:t>
            </a:r>
            <a:r>
              <a:rPr lang="sk-SK" sz="5400" dirty="0">
                <a:solidFill>
                  <a:schemeClr val="tx1"/>
                </a:solidFill>
                <a:latin typeface="Nohemi" pitchFamily="2" charset="0"/>
              </a:rPr>
              <a:t> </a:t>
            </a:r>
            <a:r>
              <a:rPr lang="sk-SK" sz="5400" dirty="0" err="1">
                <a:solidFill>
                  <a:schemeClr val="tx1"/>
                </a:solidFill>
                <a:latin typeface="Nohemi" pitchFamily="2" charset="0"/>
              </a:rPr>
              <a:t>your</a:t>
            </a:r>
            <a:r>
              <a:rPr lang="sk-SK" sz="5400" dirty="0">
                <a:solidFill>
                  <a:schemeClr val="tx1"/>
                </a:solidFill>
                <a:latin typeface="Nohemi" pitchFamily="2" charset="0"/>
              </a:rPr>
              <a:t> </a:t>
            </a:r>
            <a:r>
              <a:rPr lang="sk-SK" sz="5400" dirty="0" err="1">
                <a:solidFill>
                  <a:schemeClr val="tx1"/>
                </a:solidFill>
                <a:latin typeface="Nohemi" pitchFamily="2" charset="0"/>
              </a:rPr>
              <a:t>heading</a:t>
            </a:r>
            <a:r>
              <a:rPr lang="sk-SK" sz="5400" dirty="0">
                <a:solidFill>
                  <a:schemeClr val="tx1"/>
                </a:solidFill>
                <a:latin typeface="Nohemi" pitchFamily="2" charset="0"/>
              </a:rPr>
              <a:t> text </a:t>
            </a:r>
            <a:r>
              <a:rPr lang="sk-SK" sz="5400" dirty="0" err="1">
                <a:solidFill>
                  <a:schemeClr val="tx1"/>
                </a:solidFill>
                <a:latin typeface="Nohemi" pitchFamily="2" charset="0"/>
              </a:rPr>
              <a:t>here</a:t>
            </a:r>
            <a:r>
              <a:rPr lang="sk-SK" sz="5400" dirty="0">
                <a:solidFill>
                  <a:schemeClr val="tx1"/>
                </a:solidFill>
                <a:latin typeface="Nohemi" pitchFamily="2" charset="0"/>
              </a:rPr>
              <a:t>...</a:t>
            </a:r>
          </a:p>
        </p:txBody>
      </p:sp>
      <p:sp>
        <p:nvSpPr>
          <p:cNvPr id="549" name="Google Shape;549;p18"/>
          <p:cNvSpPr/>
          <p:nvPr/>
        </p:nvSpPr>
        <p:spPr>
          <a:xfrm>
            <a:off x="8716493" y="1141586"/>
            <a:ext cx="2762250" cy="2932142"/>
          </a:xfrm>
          <a:prstGeom prst="roundRect">
            <a:avLst>
              <a:gd name="adj" fmla="val 7570"/>
            </a:avLst>
          </a:prstGeom>
          <a:solidFill>
            <a:srgbClr val="0C60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Nohemi Light" pitchFamily="2" charset="0"/>
              <a:ea typeface="Manrope Light"/>
              <a:cs typeface="Manrope Light"/>
              <a:sym typeface="Manrope Light"/>
            </a:endParaRPr>
          </a:p>
        </p:txBody>
      </p:sp>
      <p:sp>
        <p:nvSpPr>
          <p:cNvPr id="550" name="Google Shape;550;p18"/>
          <p:cNvSpPr/>
          <p:nvPr/>
        </p:nvSpPr>
        <p:spPr>
          <a:xfrm>
            <a:off x="3893267" y="4197369"/>
            <a:ext cx="4686299" cy="1877852"/>
          </a:xfrm>
          <a:prstGeom prst="roundRect">
            <a:avLst>
              <a:gd name="adj" fmla="val 757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Nohemi Light" pitchFamily="2" charset="0"/>
              <a:ea typeface="Manrope Light"/>
              <a:cs typeface="Manrope Light"/>
              <a:sym typeface="Manrope Light"/>
            </a:endParaRPr>
          </a:p>
        </p:txBody>
      </p:sp>
      <p:sp>
        <p:nvSpPr>
          <p:cNvPr id="551" name="Google Shape;551;p18"/>
          <p:cNvSpPr txBox="1"/>
          <p:nvPr/>
        </p:nvSpPr>
        <p:spPr>
          <a:xfrm>
            <a:off x="8877019" y="1812485"/>
            <a:ext cx="2315309"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1600" dirty="0">
                <a:solidFill>
                  <a:schemeClr val="bg1"/>
                </a:solidFill>
                <a:latin typeface="Nohemi" pitchFamily="2" charset="0"/>
              </a:rPr>
              <a:t>ADD YOUR HEADING TEXT HERE...</a:t>
            </a:r>
          </a:p>
        </p:txBody>
      </p:sp>
      <p:sp>
        <p:nvSpPr>
          <p:cNvPr id="552" name="Google Shape;552;p18"/>
          <p:cNvSpPr txBox="1"/>
          <p:nvPr/>
        </p:nvSpPr>
        <p:spPr>
          <a:xfrm>
            <a:off x="8893989" y="2462143"/>
            <a:ext cx="2666970" cy="1361871"/>
          </a:xfrm>
          <a:prstGeom prst="rect">
            <a:avLst/>
          </a:prstGeom>
          <a:noFill/>
          <a:ln>
            <a:noFill/>
          </a:ln>
        </p:spPr>
        <p:txBody>
          <a:bodyPr spcFirstLastPara="1" wrap="square" lIns="91425" tIns="45700" rIns="91425" bIns="45700" anchor="t" anchorCtr="0">
            <a:spAutoFit/>
          </a:bodyPr>
          <a:lstStyle/>
          <a:p>
            <a:pPr>
              <a:lnSpc>
                <a:spcPct val="150000"/>
              </a:lnSpc>
            </a:pPr>
            <a:r>
              <a:rPr lang="sk-SK" sz="1100" dirty="0" err="1">
                <a:solidFill>
                  <a:schemeClr val="bg1"/>
                </a:solidFill>
                <a:effectLst/>
                <a:latin typeface="Nohemi Light" pitchFamily="2" charset="0"/>
              </a:rPr>
              <a:t>Lorem</a:t>
            </a:r>
            <a:r>
              <a:rPr lang="sk-SK" sz="1100" dirty="0">
                <a:solidFill>
                  <a:schemeClr val="bg1"/>
                </a:solidFill>
                <a:effectLst/>
                <a:latin typeface="Nohemi Light" pitchFamily="2" charset="0"/>
              </a:rPr>
              <a:t> </a:t>
            </a:r>
            <a:r>
              <a:rPr lang="sk-SK" sz="1100" dirty="0" err="1">
                <a:solidFill>
                  <a:schemeClr val="bg1"/>
                </a:solidFill>
                <a:effectLst/>
                <a:latin typeface="Nohemi Light" pitchFamily="2" charset="0"/>
              </a:rPr>
              <a:t>ipsum</a:t>
            </a:r>
            <a:r>
              <a:rPr lang="sk-SK" sz="1100" dirty="0">
                <a:solidFill>
                  <a:schemeClr val="bg1"/>
                </a:solidFill>
                <a:effectLst/>
                <a:latin typeface="Nohemi Light" pitchFamily="2" charset="0"/>
              </a:rPr>
              <a:t> </a:t>
            </a:r>
            <a:r>
              <a:rPr lang="sk-SK" sz="1100" dirty="0" err="1">
                <a:solidFill>
                  <a:schemeClr val="bg1"/>
                </a:solidFill>
                <a:effectLst/>
                <a:latin typeface="Nohemi Light" pitchFamily="2" charset="0"/>
              </a:rPr>
              <a:t>dolor</a:t>
            </a:r>
            <a:r>
              <a:rPr lang="sk-SK" sz="1100" dirty="0">
                <a:solidFill>
                  <a:schemeClr val="bg1"/>
                </a:solidFill>
                <a:effectLst/>
                <a:latin typeface="Nohemi Light" pitchFamily="2" charset="0"/>
              </a:rPr>
              <a:t> </a:t>
            </a:r>
            <a:r>
              <a:rPr lang="sk-SK" sz="1100" dirty="0" err="1">
                <a:solidFill>
                  <a:schemeClr val="bg1"/>
                </a:solidFill>
                <a:effectLst/>
                <a:latin typeface="Nohemi Light" pitchFamily="2" charset="0"/>
              </a:rPr>
              <a:t>sit</a:t>
            </a:r>
            <a:r>
              <a:rPr lang="sk-SK" sz="1100" dirty="0">
                <a:solidFill>
                  <a:schemeClr val="bg1"/>
                </a:solidFill>
                <a:effectLst/>
                <a:latin typeface="Nohemi Light" pitchFamily="2" charset="0"/>
              </a:rPr>
              <a:t> </a:t>
            </a:r>
            <a:r>
              <a:rPr lang="sk-SK" sz="1100" dirty="0" err="1">
                <a:solidFill>
                  <a:schemeClr val="bg1"/>
                </a:solidFill>
                <a:effectLst/>
                <a:latin typeface="Nohemi Light" pitchFamily="2" charset="0"/>
              </a:rPr>
              <a:t>amet</a:t>
            </a:r>
            <a:r>
              <a:rPr lang="sk-SK" sz="1100" dirty="0">
                <a:solidFill>
                  <a:schemeClr val="bg1"/>
                </a:solidFill>
                <a:effectLst/>
                <a:latin typeface="Nohemi Light" pitchFamily="2" charset="0"/>
              </a:rPr>
              <a:t>, </a:t>
            </a:r>
            <a:r>
              <a:rPr lang="sk-SK" sz="1100" dirty="0" err="1">
                <a:solidFill>
                  <a:schemeClr val="bg1"/>
                </a:solidFill>
                <a:effectLst/>
                <a:latin typeface="Nohemi Light" pitchFamily="2" charset="0"/>
              </a:rPr>
              <a:t>consectetur</a:t>
            </a:r>
            <a:r>
              <a:rPr lang="sk-SK" sz="1100" dirty="0">
                <a:solidFill>
                  <a:schemeClr val="bg1"/>
                </a:solidFill>
                <a:effectLst/>
                <a:latin typeface="Nohemi Light" pitchFamily="2" charset="0"/>
              </a:rPr>
              <a:t> </a:t>
            </a:r>
            <a:r>
              <a:rPr lang="sk-SK" sz="1100" dirty="0" err="1">
                <a:solidFill>
                  <a:schemeClr val="bg1"/>
                </a:solidFill>
                <a:effectLst/>
                <a:latin typeface="Nohemi Light" pitchFamily="2" charset="0"/>
              </a:rPr>
              <a:t>adipiscing</a:t>
            </a:r>
            <a:r>
              <a:rPr lang="sk-SK" sz="1100" dirty="0">
                <a:solidFill>
                  <a:schemeClr val="bg1"/>
                </a:solidFill>
                <a:effectLst/>
                <a:latin typeface="Nohemi Light" pitchFamily="2" charset="0"/>
              </a:rPr>
              <a:t> </a:t>
            </a:r>
            <a:r>
              <a:rPr lang="sk-SK" sz="1100" dirty="0" err="1">
                <a:solidFill>
                  <a:schemeClr val="bg1"/>
                </a:solidFill>
                <a:effectLst/>
                <a:latin typeface="Nohemi Light" pitchFamily="2" charset="0"/>
              </a:rPr>
              <a:t>elit</a:t>
            </a:r>
            <a:r>
              <a:rPr lang="sk-SK" sz="1100" dirty="0">
                <a:solidFill>
                  <a:schemeClr val="bg1"/>
                </a:solidFill>
                <a:effectLst/>
                <a:latin typeface="Nohemi Light" pitchFamily="2" charset="0"/>
              </a:rPr>
              <a:t>, sed do </a:t>
            </a:r>
            <a:r>
              <a:rPr lang="sk-SK" sz="1100" dirty="0" err="1">
                <a:solidFill>
                  <a:schemeClr val="bg1"/>
                </a:solidFill>
                <a:effectLst/>
                <a:latin typeface="Nohemi Light" pitchFamily="2" charset="0"/>
              </a:rPr>
              <a:t>eiusmod</a:t>
            </a:r>
            <a:r>
              <a:rPr lang="sk-SK" sz="1100" dirty="0">
                <a:solidFill>
                  <a:schemeClr val="bg1"/>
                </a:solidFill>
                <a:effectLst/>
                <a:latin typeface="Nohemi Light" pitchFamily="2" charset="0"/>
              </a:rPr>
              <a:t> </a:t>
            </a:r>
            <a:r>
              <a:rPr lang="sk-SK" sz="1100" dirty="0" err="1">
                <a:solidFill>
                  <a:schemeClr val="bg1"/>
                </a:solidFill>
                <a:effectLst/>
                <a:latin typeface="Nohemi Light" pitchFamily="2" charset="0"/>
              </a:rPr>
              <a:t>tempor</a:t>
            </a:r>
            <a:r>
              <a:rPr lang="sk-SK" sz="1100" dirty="0">
                <a:solidFill>
                  <a:schemeClr val="bg1"/>
                </a:solidFill>
                <a:effectLst/>
                <a:latin typeface="Nohemi Light" pitchFamily="2" charset="0"/>
              </a:rPr>
              <a:t> </a:t>
            </a:r>
            <a:r>
              <a:rPr lang="sk-SK" sz="1100" dirty="0" err="1">
                <a:solidFill>
                  <a:schemeClr val="bg1"/>
                </a:solidFill>
                <a:effectLst/>
                <a:latin typeface="Nohemi Light" pitchFamily="2" charset="0"/>
              </a:rPr>
              <a:t>incididunt</a:t>
            </a:r>
            <a:r>
              <a:rPr lang="sk-SK" sz="1100" dirty="0">
                <a:solidFill>
                  <a:schemeClr val="bg1"/>
                </a:solidFill>
                <a:effectLst/>
                <a:latin typeface="Nohemi Light" pitchFamily="2" charset="0"/>
              </a:rPr>
              <a:t> </a:t>
            </a:r>
            <a:r>
              <a:rPr lang="sk-SK" sz="1100" dirty="0" err="1">
                <a:solidFill>
                  <a:schemeClr val="bg1"/>
                </a:solidFill>
                <a:effectLst/>
                <a:latin typeface="Nohemi Light" pitchFamily="2" charset="0"/>
              </a:rPr>
              <a:t>ut</a:t>
            </a:r>
            <a:r>
              <a:rPr lang="sk-SK" sz="1100" dirty="0">
                <a:solidFill>
                  <a:schemeClr val="bg1"/>
                </a:solidFill>
                <a:effectLst/>
                <a:latin typeface="Nohemi Light" pitchFamily="2" charset="0"/>
              </a:rPr>
              <a:t> </a:t>
            </a:r>
            <a:r>
              <a:rPr lang="sk-SK" sz="1100" dirty="0" err="1">
                <a:solidFill>
                  <a:schemeClr val="bg1"/>
                </a:solidFill>
                <a:effectLst/>
                <a:latin typeface="Nohemi Light" pitchFamily="2" charset="0"/>
              </a:rPr>
              <a:t>labore</a:t>
            </a:r>
            <a:r>
              <a:rPr lang="sk-SK" sz="1100" dirty="0">
                <a:solidFill>
                  <a:schemeClr val="bg1"/>
                </a:solidFill>
                <a:effectLst/>
                <a:latin typeface="Nohemi Light" pitchFamily="2" charset="0"/>
              </a:rPr>
              <a:t> et </a:t>
            </a:r>
            <a:r>
              <a:rPr lang="sk-SK" sz="1100" dirty="0" err="1">
                <a:solidFill>
                  <a:schemeClr val="bg1"/>
                </a:solidFill>
                <a:effectLst/>
                <a:latin typeface="Nohemi Light" pitchFamily="2" charset="0"/>
              </a:rPr>
              <a:t>dolore</a:t>
            </a:r>
            <a:r>
              <a:rPr lang="sk-SK" sz="1100" dirty="0">
                <a:solidFill>
                  <a:schemeClr val="bg1"/>
                </a:solidFill>
                <a:effectLst/>
                <a:latin typeface="Nohemi Light" pitchFamily="2" charset="0"/>
              </a:rPr>
              <a:t> </a:t>
            </a:r>
            <a:r>
              <a:rPr lang="sk-SK" sz="1100" dirty="0" err="1">
                <a:solidFill>
                  <a:schemeClr val="bg1"/>
                </a:solidFill>
                <a:effectLst/>
                <a:latin typeface="Nohemi Light" pitchFamily="2" charset="0"/>
              </a:rPr>
              <a:t>magna</a:t>
            </a:r>
            <a:r>
              <a:rPr lang="sk-SK" sz="1100" dirty="0">
                <a:solidFill>
                  <a:schemeClr val="bg1"/>
                </a:solidFill>
                <a:effectLst/>
                <a:latin typeface="Nohemi Light" pitchFamily="2" charset="0"/>
              </a:rPr>
              <a:t> </a:t>
            </a:r>
            <a:r>
              <a:rPr lang="sk-SK" sz="1100" dirty="0" err="1">
                <a:solidFill>
                  <a:schemeClr val="bg1"/>
                </a:solidFill>
                <a:effectLst/>
                <a:latin typeface="Nohemi Light" pitchFamily="2" charset="0"/>
              </a:rPr>
              <a:t>aliqua</a:t>
            </a:r>
            <a:r>
              <a:rPr lang="sk-SK" sz="1100" dirty="0">
                <a:solidFill>
                  <a:schemeClr val="bg1"/>
                </a:solidFill>
                <a:effectLst/>
                <a:latin typeface="Nohemi Light" pitchFamily="2" charset="0"/>
              </a:rPr>
              <a:t>. </a:t>
            </a:r>
            <a:br>
              <a:rPr lang="sk-SK" sz="1100" dirty="0">
                <a:solidFill>
                  <a:schemeClr val="bg1"/>
                </a:solidFill>
                <a:effectLst/>
                <a:latin typeface="Nohemi Light" pitchFamily="2" charset="0"/>
              </a:rPr>
            </a:br>
            <a:r>
              <a:rPr lang="sk-SK" sz="1100" dirty="0" err="1">
                <a:solidFill>
                  <a:schemeClr val="bg1"/>
                </a:solidFill>
                <a:effectLst/>
                <a:latin typeface="Nohemi Light" pitchFamily="2" charset="0"/>
              </a:rPr>
              <a:t>Ut</a:t>
            </a:r>
            <a:r>
              <a:rPr lang="sk-SK" sz="1100" dirty="0">
                <a:solidFill>
                  <a:schemeClr val="bg1"/>
                </a:solidFill>
                <a:effectLst/>
                <a:latin typeface="Nohemi Light" pitchFamily="2" charset="0"/>
              </a:rPr>
              <a:t> </a:t>
            </a:r>
            <a:r>
              <a:rPr lang="sk-SK" sz="1100" dirty="0" err="1">
                <a:solidFill>
                  <a:schemeClr val="bg1"/>
                </a:solidFill>
                <a:effectLst/>
                <a:latin typeface="Nohemi Light" pitchFamily="2" charset="0"/>
              </a:rPr>
              <a:t>enim</a:t>
            </a:r>
            <a:r>
              <a:rPr lang="sk-SK" sz="1100" dirty="0">
                <a:solidFill>
                  <a:schemeClr val="bg1"/>
                </a:solidFill>
                <a:effectLst/>
                <a:latin typeface="Nohemi Light" pitchFamily="2" charset="0"/>
              </a:rPr>
              <a:t> ad </a:t>
            </a:r>
            <a:r>
              <a:rPr lang="sk-SK" sz="1100" dirty="0" err="1">
                <a:solidFill>
                  <a:schemeClr val="bg1"/>
                </a:solidFill>
                <a:effectLst/>
                <a:latin typeface="Nohemi Light" pitchFamily="2" charset="0"/>
              </a:rPr>
              <a:t>minim</a:t>
            </a:r>
            <a:r>
              <a:rPr lang="sk-SK" sz="1100" dirty="0">
                <a:solidFill>
                  <a:schemeClr val="bg1"/>
                </a:solidFill>
                <a:effectLst/>
                <a:latin typeface="Nohemi Light" pitchFamily="2" charset="0"/>
              </a:rPr>
              <a:t> </a:t>
            </a:r>
            <a:r>
              <a:rPr lang="sk-SK" sz="1100" dirty="0" err="1">
                <a:solidFill>
                  <a:schemeClr val="bg1"/>
                </a:solidFill>
                <a:effectLst/>
                <a:latin typeface="Nohemi Light" pitchFamily="2" charset="0"/>
              </a:rPr>
              <a:t>veniam</a:t>
            </a:r>
            <a:r>
              <a:rPr lang="sk-SK" sz="1100" dirty="0">
                <a:solidFill>
                  <a:schemeClr val="bg1"/>
                </a:solidFill>
                <a:effectLst/>
                <a:latin typeface="Nohemi Light" pitchFamily="2" charset="0"/>
              </a:rPr>
              <a:t>. </a:t>
            </a:r>
            <a:endParaRPr lang="sk-SK" sz="1100" dirty="0">
              <a:solidFill>
                <a:schemeClr val="bg1"/>
              </a:solidFill>
              <a:latin typeface="Nohemi Light" pitchFamily="2" charset="0"/>
            </a:endParaRPr>
          </a:p>
        </p:txBody>
      </p:sp>
      <p:sp>
        <p:nvSpPr>
          <p:cNvPr id="557" name="Google Shape;557;p18"/>
          <p:cNvSpPr txBox="1"/>
          <p:nvPr/>
        </p:nvSpPr>
        <p:spPr>
          <a:xfrm>
            <a:off x="4083254" y="4368313"/>
            <a:ext cx="3399731" cy="289270"/>
          </a:xfrm>
          <a:prstGeom prst="rect">
            <a:avLst/>
          </a:prstGeom>
          <a:noFill/>
          <a:ln>
            <a:noFill/>
          </a:ln>
        </p:spPr>
        <p:txBody>
          <a:bodyPr spcFirstLastPara="1" wrap="square" lIns="91425" tIns="45700" rIns="91425" bIns="45700" anchor="t" anchorCtr="0">
            <a:spAutoFit/>
          </a:bodyPr>
          <a:lstStyle/>
          <a:p>
            <a:pPr marL="0" marR="0" lvl="0" indent="0" algn="l" rtl="0">
              <a:lnSpc>
                <a:spcPct val="128333"/>
              </a:lnSpc>
              <a:spcBef>
                <a:spcPts val="0"/>
              </a:spcBef>
              <a:spcAft>
                <a:spcPts val="0"/>
              </a:spcAft>
              <a:buNone/>
            </a:pPr>
            <a:r>
              <a:rPr lang="sk-SK" sz="1000" dirty="0">
                <a:solidFill>
                  <a:schemeClr val="bg1"/>
                </a:solidFill>
                <a:latin typeface="Nohemi" pitchFamily="2" charset="0"/>
              </a:rPr>
              <a:t>ADD YOUR TEXT HERE...</a:t>
            </a:r>
          </a:p>
        </p:txBody>
      </p:sp>
      <p:sp>
        <p:nvSpPr>
          <p:cNvPr id="558" name="Google Shape;558;p18"/>
          <p:cNvSpPr txBox="1"/>
          <p:nvPr/>
        </p:nvSpPr>
        <p:spPr>
          <a:xfrm>
            <a:off x="4083254" y="4781224"/>
            <a:ext cx="4407927"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bg1"/>
                </a:solidFill>
                <a:latin typeface="Nohemi Light" pitchFamily="2" charset="0"/>
                <a:ea typeface="Manrope Light"/>
                <a:cs typeface="Manrope Light"/>
                <a:sym typeface="Manrope Light"/>
              </a:rPr>
              <a:t>“</a:t>
            </a:r>
            <a:r>
              <a:rPr lang="sk-SK" dirty="0">
                <a:solidFill>
                  <a:schemeClr val="bg1"/>
                </a:solidFill>
                <a:effectLst/>
                <a:latin typeface="Nohemi Light" pitchFamily="2" charset="0"/>
              </a:rPr>
              <a:t>LOREM IPSUM DOLOR SIT AMET, CONSECTETUR ADIPISCING ELIT, SED DO EIUSMOD TEMPOR INCIDIDUNT UT LABORE ET DOLORE MAGNA ALIQUA. UT ENIM AD MINIM VENIAM.“</a:t>
            </a:r>
            <a:endParaRPr lang="en-US" dirty="0">
              <a:solidFill>
                <a:schemeClr val="bg1"/>
              </a:solidFill>
              <a:latin typeface="Nohemi Light" pitchFamily="2" charset="0"/>
            </a:endParaRPr>
          </a:p>
        </p:txBody>
      </p:sp>
      <p:sp>
        <p:nvSpPr>
          <p:cNvPr id="559" name="Google Shape;559;p18"/>
          <p:cNvSpPr/>
          <p:nvPr/>
        </p:nvSpPr>
        <p:spPr>
          <a:xfrm>
            <a:off x="8709856" y="4197369"/>
            <a:ext cx="2768887" cy="1877852"/>
          </a:xfrm>
          <a:prstGeom prst="roundRect">
            <a:avLst>
              <a:gd name="adj" fmla="val 7570"/>
            </a:avLst>
          </a:prstGeom>
          <a:solidFill>
            <a:srgbClr val="F6EE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Nohemi Light" pitchFamily="2" charset="0"/>
              <a:ea typeface="Manrope Light"/>
              <a:cs typeface="Manrope Light"/>
              <a:sym typeface="Manrope Light"/>
            </a:endParaRPr>
          </a:p>
        </p:txBody>
      </p:sp>
      <p:sp>
        <p:nvSpPr>
          <p:cNvPr id="560" name="Google Shape;560;p18"/>
          <p:cNvSpPr/>
          <p:nvPr/>
        </p:nvSpPr>
        <p:spPr>
          <a:xfrm>
            <a:off x="9680173" y="4722167"/>
            <a:ext cx="828252" cy="828252"/>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Nohemi Light" pitchFamily="2" charset="0"/>
              <a:ea typeface="Manrope Light"/>
              <a:cs typeface="Manrope Light"/>
              <a:sym typeface="Manrope Light"/>
            </a:endParaRPr>
          </a:p>
        </p:txBody>
      </p:sp>
      <p:sp>
        <p:nvSpPr>
          <p:cNvPr id="561" name="Google Shape;561;p18"/>
          <p:cNvSpPr>
            <a:spLocks noGrp="1"/>
          </p:cNvSpPr>
          <p:nvPr>
            <p:ph type="pic" idx="3"/>
          </p:nvPr>
        </p:nvSpPr>
        <p:spPr>
          <a:xfrm>
            <a:off x="584548" y="4197367"/>
            <a:ext cx="3156320" cy="1877853"/>
          </a:xfrm>
          <a:prstGeom prst="roundRect">
            <a:avLst>
              <a:gd name="adj" fmla="val 7348"/>
            </a:avLst>
          </a:prstGeom>
          <a:pattFill prst="pct60">
            <a:fgClr>
              <a:srgbClr val="F3F0ED"/>
            </a:fgClr>
            <a:bgClr>
              <a:schemeClr val="bg1"/>
            </a:bgClr>
          </a:pattFill>
          <a:ln>
            <a:noFill/>
          </a:ln>
        </p:spPr>
      </p:sp>
      <p:sp>
        <p:nvSpPr>
          <p:cNvPr id="4" name="TextBox 70">
            <a:extLst>
              <a:ext uri="{FF2B5EF4-FFF2-40B4-BE49-F238E27FC236}">
                <a16:creationId xmlns:a16="http://schemas.microsoft.com/office/drawing/2014/main" id="{E7AB9371-3045-83D0-EAC8-B714590D85A0}"/>
              </a:ext>
            </a:extLst>
          </p:cNvPr>
          <p:cNvSpPr txBox="1"/>
          <p:nvPr/>
        </p:nvSpPr>
        <p:spPr>
          <a:xfrm>
            <a:off x="9218406" y="401340"/>
            <a:ext cx="2260337" cy="430887"/>
          </a:xfrm>
          <a:prstGeom prst="rect">
            <a:avLst/>
          </a:prstGeom>
          <a:noFill/>
        </p:spPr>
        <p:txBody>
          <a:bodyPr wrap="square">
            <a:spAutoFit/>
          </a:bodyPr>
          <a:lstStyle/>
          <a:p>
            <a:pPr algn="r"/>
            <a:r>
              <a:rPr lang="sk-SK" sz="1100" dirty="0" err="1">
                <a:latin typeface="Nohemi Light" pitchFamily="2" charset="0"/>
              </a:rPr>
              <a:t>Buildng</a:t>
            </a:r>
            <a:r>
              <a:rPr lang="sk-SK" sz="1100" dirty="0">
                <a:latin typeface="Nohemi Light" pitchFamily="2" charset="0"/>
              </a:rPr>
              <a:t> </a:t>
            </a:r>
            <a:r>
              <a:rPr lang="sk-SK" sz="1100" dirty="0" err="1">
                <a:latin typeface="Nohemi Light" pitchFamily="2" charset="0"/>
              </a:rPr>
              <a:t>Europe’s</a:t>
            </a:r>
            <a:r>
              <a:rPr lang="sk-SK" sz="1100" dirty="0">
                <a:latin typeface="Nohemi Light" pitchFamily="2" charset="0"/>
              </a:rPr>
              <a:t> </a:t>
            </a:r>
            <a:br>
              <a:rPr lang="sk-SK" sz="1100" dirty="0">
                <a:latin typeface="Nohemi Light" pitchFamily="2" charset="0"/>
              </a:rPr>
            </a:br>
            <a:r>
              <a:rPr lang="sk-SK" sz="1100" dirty="0" err="1">
                <a:latin typeface="Nohemi Light" pitchFamily="2" charset="0"/>
              </a:rPr>
              <a:t>Modern</a:t>
            </a:r>
            <a:r>
              <a:rPr lang="sk-SK" sz="1100" dirty="0">
                <a:latin typeface="Nohemi Light" pitchFamily="2" charset="0"/>
              </a:rPr>
              <a:t> </a:t>
            </a:r>
            <a:r>
              <a:rPr lang="sk-SK" sz="1100" dirty="0" err="1">
                <a:latin typeface="Nohemi Light" pitchFamily="2" charset="0"/>
              </a:rPr>
              <a:t>Future</a:t>
            </a:r>
            <a:endParaRPr lang="id-ID" sz="1100" dirty="0">
              <a:latin typeface="Nohemi Light" pitchFamily="2" charset="0"/>
            </a:endParaRPr>
          </a:p>
        </p:txBody>
      </p:sp>
      <p:sp>
        <p:nvSpPr>
          <p:cNvPr id="6" name="TextBox 70">
            <a:extLst>
              <a:ext uri="{FF2B5EF4-FFF2-40B4-BE49-F238E27FC236}">
                <a16:creationId xmlns:a16="http://schemas.microsoft.com/office/drawing/2014/main" id="{C884E9D3-3870-4A3C-EA9B-A315013E8E42}"/>
              </a:ext>
            </a:extLst>
          </p:cNvPr>
          <p:cNvSpPr txBox="1"/>
          <p:nvPr/>
        </p:nvSpPr>
        <p:spPr>
          <a:xfrm>
            <a:off x="9218405" y="6338409"/>
            <a:ext cx="2260337" cy="261610"/>
          </a:xfrm>
          <a:prstGeom prst="rect">
            <a:avLst/>
          </a:prstGeom>
          <a:noFill/>
        </p:spPr>
        <p:txBody>
          <a:bodyPr wrap="square">
            <a:spAutoFit/>
          </a:bodyPr>
          <a:lstStyle/>
          <a:p>
            <a:pPr algn="r"/>
            <a:r>
              <a:rPr lang="sk-SK" sz="1100" dirty="0" err="1">
                <a:latin typeface="Nohemi Light" pitchFamily="2" charset="0"/>
              </a:rPr>
              <a:t>Page</a:t>
            </a:r>
            <a:r>
              <a:rPr lang="sk-SK" sz="1100" dirty="0">
                <a:latin typeface="Nohemi Light" pitchFamily="2" charset="0"/>
              </a:rPr>
              <a:t>: x/x</a:t>
            </a:r>
            <a:endParaRPr lang="id-ID" sz="1100" dirty="0">
              <a:latin typeface="Nohemi Light" pitchFamily="2" charset="0"/>
            </a:endParaRPr>
          </a:p>
        </p:txBody>
      </p:sp>
      <p:sp>
        <p:nvSpPr>
          <p:cNvPr id="8" name="TextBox 70">
            <a:extLst>
              <a:ext uri="{FF2B5EF4-FFF2-40B4-BE49-F238E27FC236}">
                <a16:creationId xmlns:a16="http://schemas.microsoft.com/office/drawing/2014/main" id="{48495AD5-87C4-0682-AC1F-06C439D9A9F6}"/>
              </a:ext>
            </a:extLst>
          </p:cNvPr>
          <p:cNvSpPr txBox="1"/>
          <p:nvPr/>
        </p:nvSpPr>
        <p:spPr>
          <a:xfrm>
            <a:off x="505717" y="6338409"/>
            <a:ext cx="2260337" cy="261610"/>
          </a:xfrm>
          <a:prstGeom prst="rect">
            <a:avLst/>
          </a:prstGeom>
          <a:noFill/>
        </p:spPr>
        <p:txBody>
          <a:bodyPr wrap="square">
            <a:spAutoFit/>
          </a:bodyPr>
          <a:lstStyle/>
          <a:p>
            <a:r>
              <a:rPr lang="sk-SK" sz="1100" dirty="0" err="1">
                <a:latin typeface="Nohemi Light" pitchFamily="2" charset="0"/>
              </a:rPr>
              <a:t>Presentation</a:t>
            </a:r>
            <a:r>
              <a:rPr lang="sk-SK" sz="1100" dirty="0">
                <a:latin typeface="Nohemi Light" pitchFamily="2" charset="0"/>
              </a:rPr>
              <a:t> by: xxx</a:t>
            </a:r>
            <a:endParaRPr lang="id-ID" sz="1100" dirty="0">
              <a:latin typeface="Nohemi Light" pitchFamily="2" charset="0"/>
            </a:endParaRPr>
          </a:p>
        </p:txBody>
      </p:sp>
      <p:pic>
        <p:nvPicPr>
          <p:cNvPr id="3" name="Obrázok 2">
            <a:extLst>
              <a:ext uri="{FF2B5EF4-FFF2-40B4-BE49-F238E27FC236}">
                <a16:creationId xmlns:a16="http://schemas.microsoft.com/office/drawing/2014/main" id="{F3DFDE04-84CC-B0AC-7316-24E58CFB594B}"/>
              </a:ext>
            </a:extLst>
          </p:cNvPr>
          <p:cNvPicPr>
            <a:picLocks noChangeAspect="1"/>
          </p:cNvPicPr>
          <p:nvPr/>
        </p:nvPicPr>
        <p:blipFill>
          <a:blip r:embed="rId3"/>
          <a:stretch>
            <a:fillRect/>
          </a:stretch>
        </p:blipFill>
        <p:spPr>
          <a:xfrm>
            <a:off x="655577" y="454532"/>
            <a:ext cx="459997" cy="358082"/>
          </a:xfrm>
          <a:prstGeom prst="rect">
            <a:avLst/>
          </a:prstGeom>
        </p:spPr>
      </p:pic>
    </p:spTree>
    <p:extLst>
      <p:ext uri="{BB962C8B-B14F-4D97-AF65-F5344CB8AC3E}">
        <p14:creationId xmlns:p14="http://schemas.microsoft.com/office/powerpoint/2010/main" val="2695943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8"/>
        <p:cNvGrpSpPr/>
        <p:nvPr/>
      </p:nvGrpSpPr>
      <p:grpSpPr>
        <a:xfrm>
          <a:off x="0" y="0"/>
          <a:ext cx="0" cy="0"/>
          <a:chOff x="0" y="0"/>
          <a:chExt cx="0" cy="0"/>
        </a:xfrm>
      </p:grpSpPr>
      <p:sp>
        <p:nvSpPr>
          <p:cNvPr id="380" name="Google Shape;380;p11"/>
          <p:cNvSpPr txBox="1"/>
          <p:nvPr/>
        </p:nvSpPr>
        <p:spPr>
          <a:xfrm>
            <a:off x="663494" y="2693300"/>
            <a:ext cx="5153006" cy="60012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sk-SK" sz="1100" dirty="0" err="1">
                <a:latin typeface="Nohemi Light" pitchFamily="2" charset="0"/>
              </a:rPr>
              <a:t>The</a:t>
            </a:r>
            <a:r>
              <a:rPr lang="sk-SK" sz="1100" dirty="0">
                <a:latin typeface="Nohemi Light" pitchFamily="2" charset="0"/>
              </a:rPr>
              <a:t> </a:t>
            </a:r>
            <a:r>
              <a:rPr lang="sk-SK" sz="1100" dirty="0" err="1">
                <a:latin typeface="Nohemi Light" pitchFamily="2" charset="0"/>
              </a:rPr>
              <a:t>objective</a:t>
            </a:r>
            <a:r>
              <a:rPr lang="sk-SK" sz="1100" dirty="0">
                <a:latin typeface="Nohemi Light" pitchFamily="2" charset="0"/>
              </a:rPr>
              <a:t> of </a:t>
            </a:r>
            <a:r>
              <a:rPr lang="sk-SK" sz="1100" dirty="0" err="1">
                <a:latin typeface="Nohemi Light" pitchFamily="2" charset="0"/>
              </a:rPr>
              <a:t>this</a:t>
            </a:r>
            <a:r>
              <a:rPr lang="sk-SK" sz="1100" dirty="0">
                <a:latin typeface="Nohemi Light" pitchFamily="2" charset="0"/>
              </a:rPr>
              <a:t> </a:t>
            </a:r>
            <a:r>
              <a:rPr lang="sk-SK" sz="1100" dirty="0" err="1">
                <a:latin typeface="Nohemi Light" pitchFamily="2" charset="0"/>
              </a:rPr>
              <a:t>task</a:t>
            </a:r>
            <a:r>
              <a:rPr lang="sk-SK" sz="1100" dirty="0">
                <a:latin typeface="Nohemi Light" pitchFamily="2" charset="0"/>
              </a:rPr>
              <a:t> </a:t>
            </a:r>
            <a:r>
              <a:rPr lang="sk-SK" sz="1100" dirty="0" err="1">
                <a:latin typeface="Nohemi Light" pitchFamily="2" charset="0"/>
              </a:rPr>
              <a:t>is</a:t>
            </a:r>
            <a:r>
              <a:rPr lang="sk-SK" sz="1100" dirty="0">
                <a:latin typeface="Nohemi Light" pitchFamily="2" charset="0"/>
              </a:rPr>
              <a:t> to </a:t>
            </a:r>
            <a:r>
              <a:rPr lang="sk-SK" sz="1100" dirty="0" err="1">
                <a:latin typeface="Nohemi Light" pitchFamily="2" charset="0"/>
              </a:rPr>
              <a:t>establish</a:t>
            </a:r>
            <a:r>
              <a:rPr lang="sk-SK" sz="1100" dirty="0">
                <a:latin typeface="Nohemi Light" pitchFamily="2" charset="0"/>
              </a:rPr>
              <a:t> and </a:t>
            </a:r>
            <a:r>
              <a:rPr lang="sk-SK" sz="1100" dirty="0" err="1">
                <a:latin typeface="Nohemi Light" pitchFamily="2" charset="0"/>
              </a:rPr>
              <a:t>optimise</a:t>
            </a:r>
            <a:r>
              <a:rPr lang="sk-SK" sz="1100" dirty="0">
                <a:latin typeface="Nohemi Light" pitchFamily="2" charset="0"/>
              </a:rPr>
              <a:t> </a:t>
            </a:r>
            <a:r>
              <a:rPr lang="sk-SK" sz="1100" dirty="0" err="1">
                <a:latin typeface="Nohemi Light" pitchFamily="2" charset="0"/>
              </a:rPr>
              <a:t>the</a:t>
            </a:r>
            <a:r>
              <a:rPr lang="sk-SK" sz="1100" dirty="0">
                <a:latin typeface="Nohemi Light" pitchFamily="2" charset="0"/>
              </a:rPr>
              <a:t> </a:t>
            </a:r>
            <a:r>
              <a:rPr lang="sk-SK" sz="1100" dirty="0" err="1">
                <a:latin typeface="Nohemi Light" pitchFamily="2" charset="0"/>
              </a:rPr>
              <a:t>upstream</a:t>
            </a:r>
            <a:r>
              <a:rPr lang="sk-SK" sz="1100" dirty="0">
                <a:latin typeface="Nohemi Light" pitchFamily="2" charset="0"/>
              </a:rPr>
              <a:t> </a:t>
            </a:r>
            <a:r>
              <a:rPr lang="sk-SK" sz="1100" dirty="0" err="1">
                <a:latin typeface="Nohemi Light" pitchFamily="2" charset="0"/>
              </a:rPr>
              <a:t>steps</a:t>
            </a:r>
            <a:r>
              <a:rPr lang="sk-SK" sz="1100" dirty="0">
                <a:latin typeface="Nohemi Light" pitchFamily="2" charset="0"/>
              </a:rPr>
              <a:t> of </a:t>
            </a:r>
            <a:r>
              <a:rPr lang="sk-SK" sz="1100" dirty="0" err="1">
                <a:latin typeface="Nohemi Light" pitchFamily="2" charset="0"/>
              </a:rPr>
              <a:t>the</a:t>
            </a:r>
            <a:r>
              <a:rPr lang="sk-SK" sz="1100" dirty="0">
                <a:latin typeface="Nohemi Light" pitchFamily="2" charset="0"/>
              </a:rPr>
              <a:t> Urban </a:t>
            </a:r>
            <a:r>
              <a:rPr lang="sk-SK" sz="1100" dirty="0" err="1">
                <a:latin typeface="Nohemi Light" pitchFamily="2" charset="0"/>
              </a:rPr>
              <a:t>Mining</a:t>
            </a:r>
            <a:r>
              <a:rPr lang="sk-SK" sz="1100" dirty="0">
                <a:latin typeface="Nohemi Light" pitchFamily="2" charset="0"/>
              </a:rPr>
              <a:t> </a:t>
            </a:r>
            <a:r>
              <a:rPr lang="sk-SK" sz="1100" dirty="0" err="1">
                <a:latin typeface="Nohemi Light" pitchFamily="2" charset="0"/>
              </a:rPr>
              <a:t>value</a:t>
            </a:r>
            <a:r>
              <a:rPr lang="sk-SK" sz="1100" dirty="0">
                <a:latin typeface="Nohemi Light" pitchFamily="2" charset="0"/>
              </a:rPr>
              <a:t> </a:t>
            </a:r>
            <a:r>
              <a:rPr lang="sk-SK" sz="1100" dirty="0" err="1">
                <a:latin typeface="Nohemi Light" pitchFamily="2" charset="0"/>
              </a:rPr>
              <a:t>chain</a:t>
            </a:r>
            <a:r>
              <a:rPr lang="sk-SK" sz="1100" dirty="0">
                <a:latin typeface="Nohemi Light" pitchFamily="2" charset="0"/>
              </a:rPr>
              <a:t>, </a:t>
            </a:r>
            <a:r>
              <a:rPr lang="sk-SK" sz="1100" dirty="0" err="1">
                <a:latin typeface="Nohemi Light" pitchFamily="2" charset="0"/>
              </a:rPr>
              <a:t>including</a:t>
            </a:r>
            <a:r>
              <a:rPr lang="sk-SK" sz="1100" dirty="0">
                <a:latin typeface="Nohemi Light" pitchFamily="2" charset="0"/>
              </a:rPr>
              <a:t> </a:t>
            </a:r>
            <a:r>
              <a:rPr lang="sk-SK" sz="1100" dirty="0" err="1">
                <a:latin typeface="Nohemi Light" pitchFamily="2" charset="0"/>
              </a:rPr>
              <a:t>collection</a:t>
            </a:r>
            <a:r>
              <a:rPr lang="sk-SK" sz="1100" dirty="0">
                <a:latin typeface="Nohemi Light" pitchFamily="2" charset="0"/>
              </a:rPr>
              <a:t> of end-of-</a:t>
            </a:r>
            <a:r>
              <a:rPr lang="sk-SK" sz="1100" dirty="0" err="1">
                <a:latin typeface="Nohemi Light" pitchFamily="2" charset="0"/>
              </a:rPr>
              <a:t>life</a:t>
            </a:r>
            <a:r>
              <a:rPr lang="sk-SK" sz="1100" dirty="0">
                <a:latin typeface="Nohemi Light" pitchFamily="2" charset="0"/>
              </a:rPr>
              <a:t> </a:t>
            </a:r>
            <a:r>
              <a:rPr lang="sk-SK" sz="1100" dirty="0" err="1">
                <a:latin typeface="Nohemi Light" pitchFamily="2" charset="0"/>
              </a:rPr>
              <a:t>products</a:t>
            </a:r>
            <a:r>
              <a:rPr lang="sk-SK" sz="1100" dirty="0">
                <a:latin typeface="Nohemi Light" pitchFamily="2" charset="0"/>
              </a:rPr>
              <a:t>...</a:t>
            </a:r>
            <a:endParaRPr sz="1100" dirty="0">
              <a:solidFill>
                <a:schemeClr val="tx1"/>
              </a:solidFill>
              <a:latin typeface="Nohemi Light" pitchFamily="2" charset="0"/>
              <a:ea typeface="Manrope Light"/>
              <a:cs typeface="Manrope Light"/>
              <a:sym typeface="Manrope Light"/>
            </a:endParaRPr>
          </a:p>
        </p:txBody>
      </p:sp>
      <p:sp>
        <p:nvSpPr>
          <p:cNvPr id="381" name="Google Shape;381;p11"/>
          <p:cNvSpPr/>
          <p:nvPr/>
        </p:nvSpPr>
        <p:spPr>
          <a:xfrm>
            <a:off x="663494" y="1957707"/>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385" name="Google Shape;385;p11"/>
          <p:cNvSpPr txBox="1"/>
          <p:nvPr/>
        </p:nvSpPr>
        <p:spPr>
          <a:xfrm>
            <a:off x="1317190" y="2016819"/>
            <a:ext cx="280519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dirty="0">
                <a:solidFill>
                  <a:schemeClr val="bg1"/>
                </a:solidFill>
                <a:latin typeface="Nohemi" pitchFamily="2" charset="0"/>
              </a:rPr>
              <a:t>COLLECTION, DISMANTLING AND PRE-PROCESSING</a:t>
            </a:r>
            <a:endParaRPr lang="sk-SK" dirty="0">
              <a:solidFill>
                <a:schemeClr val="bg1"/>
              </a:solidFill>
              <a:latin typeface="Nohemi" pitchFamily="2" charset="0"/>
              <a:ea typeface="Manrope Light"/>
              <a:cs typeface="Manrope Light"/>
              <a:sym typeface="Manrope Light"/>
            </a:endParaRPr>
          </a:p>
        </p:txBody>
      </p:sp>
      <p:sp>
        <p:nvSpPr>
          <p:cNvPr id="386" name="Google Shape;386;p11"/>
          <p:cNvSpPr/>
          <p:nvPr/>
        </p:nvSpPr>
        <p:spPr>
          <a:xfrm>
            <a:off x="837083" y="2137372"/>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2" name="Google Shape;380;p11">
            <a:extLst>
              <a:ext uri="{FF2B5EF4-FFF2-40B4-BE49-F238E27FC236}">
                <a16:creationId xmlns:a16="http://schemas.microsoft.com/office/drawing/2014/main" id="{768773EB-1E7B-A390-E19A-F393979F41FD}"/>
              </a:ext>
            </a:extLst>
          </p:cNvPr>
          <p:cNvSpPr txBox="1"/>
          <p:nvPr/>
        </p:nvSpPr>
        <p:spPr>
          <a:xfrm>
            <a:off x="663494" y="4120133"/>
            <a:ext cx="5153006" cy="60012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sk-SK" sz="1100" dirty="0" err="1">
                <a:latin typeface="Nohemi Light" pitchFamily="2" charset="0"/>
              </a:rPr>
              <a:t>This</a:t>
            </a:r>
            <a:r>
              <a:rPr lang="sk-SK" sz="1100" dirty="0">
                <a:latin typeface="Nohemi Light" pitchFamily="2" charset="0"/>
              </a:rPr>
              <a:t> </a:t>
            </a:r>
            <a:r>
              <a:rPr lang="sk-SK" sz="1100" dirty="0" err="1">
                <a:latin typeface="Nohemi Light" pitchFamily="2" charset="0"/>
              </a:rPr>
              <a:t>task</a:t>
            </a:r>
            <a:r>
              <a:rPr lang="sk-SK" sz="1100" dirty="0">
                <a:latin typeface="Nohemi Light" pitchFamily="2" charset="0"/>
              </a:rPr>
              <a:t> </a:t>
            </a:r>
            <a:r>
              <a:rPr lang="sk-SK" sz="1100" dirty="0" err="1">
                <a:latin typeface="Nohemi Light" pitchFamily="2" charset="0"/>
              </a:rPr>
              <a:t>focuses</a:t>
            </a:r>
            <a:r>
              <a:rPr lang="sk-SK" sz="1100" dirty="0">
                <a:latin typeface="Nohemi Light" pitchFamily="2" charset="0"/>
              </a:rPr>
              <a:t> on </a:t>
            </a:r>
            <a:r>
              <a:rPr lang="sk-SK" sz="1100" dirty="0" err="1">
                <a:latin typeface="Nohemi Light" pitchFamily="2" charset="0"/>
              </a:rPr>
              <a:t>the</a:t>
            </a:r>
            <a:r>
              <a:rPr lang="sk-SK" sz="1100" dirty="0">
                <a:latin typeface="Nohemi Light" pitchFamily="2" charset="0"/>
              </a:rPr>
              <a:t> </a:t>
            </a:r>
            <a:r>
              <a:rPr lang="sk-SK" sz="1100" dirty="0" err="1">
                <a:latin typeface="Nohemi Light" pitchFamily="2" charset="0"/>
              </a:rPr>
              <a:t>development</a:t>
            </a:r>
            <a:r>
              <a:rPr lang="sk-SK" sz="1100" dirty="0">
                <a:latin typeface="Nohemi Light" pitchFamily="2" charset="0"/>
              </a:rPr>
              <a:t>, </a:t>
            </a:r>
            <a:r>
              <a:rPr lang="sk-SK" sz="1100" dirty="0" err="1">
                <a:latin typeface="Nohemi Light" pitchFamily="2" charset="0"/>
              </a:rPr>
              <a:t>optimisation</a:t>
            </a:r>
            <a:r>
              <a:rPr lang="sk-SK" sz="1100" dirty="0">
                <a:latin typeface="Nohemi Light" pitchFamily="2" charset="0"/>
              </a:rPr>
              <a:t> and </a:t>
            </a:r>
            <a:r>
              <a:rPr lang="sk-SK" sz="1100" dirty="0" err="1">
                <a:latin typeface="Nohemi Light" pitchFamily="2" charset="0"/>
              </a:rPr>
              <a:t>scaling</a:t>
            </a:r>
            <a:r>
              <a:rPr lang="sk-SK" sz="1100" dirty="0">
                <a:latin typeface="Nohemi Light" pitchFamily="2" charset="0"/>
              </a:rPr>
              <a:t> of </a:t>
            </a:r>
            <a:r>
              <a:rPr lang="sk-SK" sz="1100" dirty="0" err="1">
                <a:latin typeface="Nohemi Light" pitchFamily="2" charset="0"/>
              </a:rPr>
              <a:t>hydrometallurgical</a:t>
            </a:r>
            <a:r>
              <a:rPr lang="sk-SK" sz="1100" dirty="0">
                <a:latin typeface="Nohemi Light" pitchFamily="2" charset="0"/>
              </a:rPr>
              <a:t> </a:t>
            </a:r>
            <a:r>
              <a:rPr lang="sk-SK" sz="1100" dirty="0" err="1">
                <a:latin typeface="Nohemi Light" pitchFamily="2" charset="0"/>
              </a:rPr>
              <a:t>processes</a:t>
            </a:r>
            <a:r>
              <a:rPr lang="sk-SK" sz="1100" dirty="0">
                <a:latin typeface="Nohemi Light" pitchFamily="2" charset="0"/>
              </a:rPr>
              <a:t> to </a:t>
            </a:r>
            <a:r>
              <a:rPr lang="sk-SK" sz="1100" dirty="0" err="1">
                <a:latin typeface="Nohemi Light" pitchFamily="2" charset="0"/>
              </a:rPr>
              <a:t>recover</a:t>
            </a:r>
            <a:r>
              <a:rPr lang="sk-SK" sz="1100" dirty="0">
                <a:latin typeface="Nohemi Light" pitchFamily="2" charset="0"/>
              </a:rPr>
              <a:t> </a:t>
            </a:r>
            <a:r>
              <a:rPr lang="sk-SK" sz="1100" dirty="0" err="1">
                <a:latin typeface="Nohemi Light" pitchFamily="2" charset="0"/>
              </a:rPr>
              <a:t>Strategic</a:t>
            </a:r>
            <a:r>
              <a:rPr lang="sk-SK" sz="1100" dirty="0">
                <a:latin typeface="Nohemi Light" pitchFamily="2" charset="0"/>
              </a:rPr>
              <a:t> Raw </a:t>
            </a:r>
            <a:r>
              <a:rPr lang="sk-SK" sz="1100" dirty="0" err="1">
                <a:latin typeface="Nohemi Light" pitchFamily="2" charset="0"/>
              </a:rPr>
              <a:t>Materials</a:t>
            </a:r>
            <a:r>
              <a:rPr lang="sk-SK" sz="1100" dirty="0">
                <a:latin typeface="Nohemi Light" pitchFamily="2" charset="0"/>
              </a:rPr>
              <a:t>...</a:t>
            </a:r>
            <a:endParaRPr sz="1100" dirty="0">
              <a:solidFill>
                <a:schemeClr val="tx1"/>
              </a:solidFill>
              <a:latin typeface="Nohemi Light" pitchFamily="2" charset="0"/>
              <a:ea typeface="Manrope Light"/>
              <a:cs typeface="Manrope Light"/>
              <a:sym typeface="Manrope Light"/>
            </a:endParaRPr>
          </a:p>
        </p:txBody>
      </p:sp>
      <p:sp>
        <p:nvSpPr>
          <p:cNvPr id="3" name="Google Shape;381;p11">
            <a:extLst>
              <a:ext uri="{FF2B5EF4-FFF2-40B4-BE49-F238E27FC236}">
                <a16:creationId xmlns:a16="http://schemas.microsoft.com/office/drawing/2014/main" id="{1F73EFE5-0671-F5A5-DDD6-1A97AEE71CA6}"/>
              </a:ext>
            </a:extLst>
          </p:cNvPr>
          <p:cNvSpPr/>
          <p:nvPr/>
        </p:nvSpPr>
        <p:spPr>
          <a:xfrm>
            <a:off x="663494" y="3384540"/>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4" name="Google Shape;385;p11">
            <a:extLst>
              <a:ext uri="{FF2B5EF4-FFF2-40B4-BE49-F238E27FC236}">
                <a16:creationId xmlns:a16="http://schemas.microsoft.com/office/drawing/2014/main" id="{E2B5A18C-8B42-EEF8-B344-4BCFE32D0080}"/>
              </a:ext>
            </a:extLst>
          </p:cNvPr>
          <p:cNvSpPr txBox="1"/>
          <p:nvPr/>
        </p:nvSpPr>
        <p:spPr>
          <a:xfrm>
            <a:off x="1317190" y="3444648"/>
            <a:ext cx="353778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dirty="0">
                <a:solidFill>
                  <a:schemeClr val="bg1"/>
                </a:solidFill>
                <a:latin typeface="Nohemi" pitchFamily="2" charset="0"/>
              </a:rPr>
              <a:t>HYDROMETALLURGICAL RECOVERY AND PROCESS UPSCALING</a:t>
            </a:r>
            <a:endParaRPr lang="sk-SK" dirty="0">
              <a:solidFill>
                <a:schemeClr val="bg1"/>
              </a:solidFill>
              <a:latin typeface="Nohemi" pitchFamily="2" charset="0"/>
              <a:ea typeface="Manrope Light"/>
              <a:cs typeface="Manrope Light"/>
              <a:sym typeface="Manrope Light"/>
            </a:endParaRPr>
          </a:p>
        </p:txBody>
      </p:sp>
      <p:sp>
        <p:nvSpPr>
          <p:cNvPr id="5" name="Google Shape;386;p11">
            <a:extLst>
              <a:ext uri="{FF2B5EF4-FFF2-40B4-BE49-F238E27FC236}">
                <a16:creationId xmlns:a16="http://schemas.microsoft.com/office/drawing/2014/main" id="{3E4241F7-6429-25DB-7546-F25DECD3A47E}"/>
              </a:ext>
            </a:extLst>
          </p:cNvPr>
          <p:cNvSpPr/>
          <p:nvPr/>
        </p:nvSpPr>
        <p:spPr>
          <a:xfrm>
            <a:off x="837083" y="3564205"/>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10" name="Google Shape;380;p11">
            <a:extLst>
              <a:ext uri="{FF2B5EF4-FFF2-40B4-BE49-F238E27FC236}">
                <a16:creationId xmlns:a16="http://schemas.microsoft.com/office/drawing/2014/main" id="{FCC3F3F6-ABC7-DFC5-FF30-5BDF4948D5CF}"/>
              </a:ext>
            </a:extLst>
          </p:cNvPr>
          <p:cNvSpPr txBox="1"/>
          <p:nvPr/>
        </p:nvSpPr>
        <p:spPr>
          <a:xfrm>
            <a:off x="663494" y="5584484"/>
            <a:ext cx="5153006" cy="60012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sk-SK" sz="1100" dirty="0" err="1">
                <a:latin typeface="Nohemi Light" pitchFamily="2" charset="0"/>
              </a:rPr>
              <a:t>This</a:t>
            </a:r>
            <a:r>
              <a:rPr lang="sk-SK" sz="1100" dirty="0">
                <a:latin typeface="Nohemi Light" pitchFamily="2" charset="0"/>
              </a:rPr>
              <a:t> </a:t>
            </a:r>
            <a:r>
              <a:rPr lang="sk-SK" sz="1100" dirty="0" err="1">
                <a:latin typeface="Nohemi Light" pitchFamily="2" charset="0"/>
              </a:rPr>
              <a:t>task</a:t>
            </a:r>
            <a:r>
              <a:rPr lang="sk-SK" sz="1100" dirty="0">
                <a:latin typeface="Nohemi Light" pitchFamily="2" charset="0"/>
              </a:rPr>
              <a:t> </a:t>
            </a:r>
            <a:r>
              <a:rPr lang="sk-SK" sz="1100" dirty="0" err="1">
                <a:latin typeface="Nohemi Light" pitchFamily="2" charset="0"/>
              </a:rPr>
              <a:t>aims</a:t>
            </a:r>
            <a:r>
              <a:rPr lang="sk-SK" sz="1100" dirty="0">
                <a:latin typeface="Nohemi Light" pitchFamily="2" charset="0"/>
              </a:rPr>
              <a:t> to </a:t>
            </a:r>
            <a:r>
              <a:rPr lang="sk-SK" sz="1100" dirty="0" err="1">
                <a:latin typeface="Nohemi Light" pitchFamily="2" charset="0"/>
              </a:rPr>
              <a:t>enhance</a:t>
            </a:r>
            <a:r>
              <a:rPr lang="sk-SK" sz="1100" dirty="0">
                <a:latin typeface="Nohemi Light" pitchFamily="2" charset="0"/>
              </a:rPr>
              <a:t> </a:t>
            </a:r>
            <a:r>
              <a:rPr lang="sk-SK" sz="1100" dirty="0" err="1">
                <a:latin typeface="Nohemi Light" pitchFamily="2" charset="0"/>
              </a:rPr>
              <a:t>interregional</a:t>
            </a:r>
            <a:r>
              <a:rPr lang="sk-SK" sz="1100" dirty="0">
                <a:latin typeface="Nohemi Light" pitchFamily="2" charset="0"/>
              </a:rPr>
              <a:t> </a:t>
            </a:r>
            <a:r>
              <a:rPr lang="sk-SK" sz="1100" dirty="0" err="1">
                <a:latin typeface="Nohemi Light" pitchFamily="2" charset="0"/>
              </a:rPr>
              <a:t>collaboration</a:t>
            </a:r>
            <a:r>
              <a:rPr lang="sk-SK" sz="1100" dirty="0">
                <a:latin typeface="Nohemi Light" pitchFamily="2" charset="0"/>
              </a:rPr>
              <a:t> and </a:t>
            </a:r>
            <a:r>
              <a:rPr lang="sk-SK" sz="1100" dirty="0" err="1">
                <a:latin typeface="Nohemi Light" pitchFamily="2" charset="0"/>
              </a:rPr>
              <a:t>facilitate</a:t>
            </a:r>
            <a:r>
              <a:rPr lang="sk-SK" sz="1100" dirty="0">
                <a:latin typeface="Nohemi Light" pitchFamily="2" charset="0"/>
              </a:rPr>
              <a:t> </a:t>
            </a:r>
            <a:r>
              <a:rPr lang="sk-SK" sz="1100" dirty="0" err="1">
                <a:latin typeface="Nohemi Light" pitchFamily="2" charset="0"/>
              </a:rPr>
              <a:t>efficient</a:t>
            </a:r>
            <a:r>
              <a:rPr lang="sk-SK" sz="1100" dirty="0">
                <a:latin typeface="Nohemi Light" pitchFamily="2" charset="0"/>
              </a:rPr>
              <a:t> </a:t>
            </a:r>
            <a:r>
              <a:rPr lang="sk-SK" sz="1100" dirty="0" err="1">
                <a:latin typeface="Nohemi Light" pitchFamily="2" charset="0"/>
              </a:rPr>
              <a:t>exchanges</a:t>
            </a:r>
            <a:r>
              <a:rPr lang="sk-SK" sz="1100" dirty="0">
                <a:latin typeface="Nohemi Light" pitchFamily="2" charset="0"/>
              </a:rPr>
              <a:t> of </a:t>
            </a:r>
            <a:r>
              <a:rPr lang="sk-SK" sz="1100" dirty="0" err="1">
                <a:latin typeface="Nohemi Light" pitchFamily="2" charset="0"/>
              </a:rPr>
              <a:t>material</a:t>
            </a:r>
            <a:r>
              <a:rPr lang="sk-SK" sz="1100" dirty="0">
                <a:latin typeface="Nohemi Light" pitchFamily="2" charset="0"/>
              </a:rPr>
              <a:t> </a:t>
            </a:r>
            <a:r>
              <a:rPr lang="sk-SK" sz="1100" dirty="0" err="1">
                <a:latin typeface="Nohemi Light" pitchFamily="2" charset="0"/>
              </a:rPr>
              <a:t>flows</a:t>
            </a:r>
            <a:r>
              <a:rPr lang="sk-SK" sz="1100" dirty="0">
                <a:latin typeface="Nohemi Light" pitchFamily="2" charset="0"/>
              </a:rPr>
              <a:t> and know-how </a:t>
            </a:r>
            <a:r>
              <a:rPr lang="sk-SK" sz="1100" dirty="0" err="1">
                <a:latin typeface="Nohemi Light" pitchFamily="2" charset="0"/>
              </a:rPr>
              <a:t>among</a:t>
            </a:r>
            <a:r>
              <a:rPr lang="sk-SK" sz="1100" dirty="0">
                <a:latin typeface="Nohemi Light" pitchFamily="2" charset="0"/>
              </a:rPr>
              <a:t> </a:t>
            </a:r>
            <a:r>
              <a:rPr lang="sk-SK" sz="1100" dirty="0" err="1">
                <a:latin typeface="Nohemi Light" pitchFamily="2" charset="0"/>
              </a:rPr>
              <a:t>participating</a:t>
            </a:r>
            <a:r>
              <a:rPr lang="sk-SK" sz="1100" dirty="0">
                <a:latin typeface="Nohemi Light" pitchFamily="2" charset="0"/>
              </a:rPr>
              <a:t> </a:t>
            </a:r>
            <a:r>
              <a:rPr lang="sk-SK" sz="1100" dirty="0" err="1">
                <a:latin typeface="Nohemi Light" pitchFamily="2" charset="0"/>
              </a:rPr>
              <a:t>regions</a:t>
            </a:r>
            <a:r>
              <a:rPr lang="sk-SK" sz="1100" dirty="0">
                <a:latin typeface="Nohemi Light" pitchFamily="2" charset="0"/>
              </a:rPr>
              <a:t>...</a:t>
            </a:r>
            <a:endParaRPr sz="1100" dirty="0">
              <a:solidFill>
                <a:schemeClr val="tx1"/>
              </a:solidFill>
              <a:latin typeface="Nohemi Light" pitchFamily="2" charset="0"/>
              <a:ea typeface="Manrope Light"/>
              <a:cs typeface="Manrope Light"/>
              <a:sym typeface="Manrope Light"/>
            </a:endParaRPr>
          </a:p>
        </p:txBody>
      </p:sp>
      <p:sp>
        <p:nvSpPr>
          <p:cNvPr id="11" name="Google Shape;381;p11">
            <a:extLst>
              <a:ext uri="{FF2B5EF4-FFF2-40B4-BE49-F238E27FC236}">
                <a16:creationId xmlns:a16="http://schemas.microsoft.com/office/drawing/2014/main" id="{18682C32-B77D-BB17-C3D1-BE56F1D96353}"/>
              </a:ext>
            </a:extLst>
          </p:cNvPr>
          <p:cNvSpPr/>
          <p:nvPr/>
        </p:nvSpPr>
        <p:spPr>
          <a:xfrm>
            <a:off x="663494" y="4848891"/>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12" name="Google Shape;385;p11">
            <a:extLst>
              <a:ext uri="{FF2B5EF4-FFF2-40B4-BE49-F238E27FC236}">
                <a16:creationId xmlns:a16="http://schemas.microsoft.com/office/drawing/2014/main" id="{567BB5FE-32BA-7EE7-8C52-92D013320620}"/>
              </a:ext>
            </a:extLst>
          </p:cNvPr>
          <p:cNvSpPr txBox="1"/>
          <p:nvPr/>
        </p:nvSpPr>
        <p:spPr>
          <a:xfrm>
            <a:off x="1317191" y="4908999"/>
            <a:ext cx="33642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dirty="0">
                <a:solidFill>
                  <a:schemeClr val="bg1"/>
                </a:solidFill>
                <a:latin typeface="Nohemi" pitchFamily="2" charset="0"/>
              </a:rPr>
              <a:t>INTERREGIONAL COOPERATION AND URBAN MINING MARKETPLACE</a:t>
            </a:r>
            <a:endParaRPr lang="sk-SK" dirty="0">
              <a:solidFill>
                <a:schemeClr val="bg1"/>
              </a:solidFill>
              <a:latin typeface="Nohemi" pitchFamily="2" charset="0"/>
              <a:ea typeface="Manrope Light"/>
              <a:cs typeface="Manrope Light"/>
              <a:sym typeface="Manrope Light"/>
            </a:endParaRPr>
          </a:p>
        </p:txBody>
      </p:sp>
      <p:sp>
        <p:nvSpPr>
          <p:cNvPr id="13" name="Google Shape;386;p11">
            <a:extLst>
              <a:ext uri="{FF2B5EF4-FFF2-40B4-BE49-F238E27FC236}">
                <a16:creationId xmlns:a16="http://schemas.microsoft.com/office/drawing/2014/main" id="{35EEA75A-A349-D86F-CF45-726EEED35712}"/>
              </a:ext>
            </a:extLst>
          </p:cNvPr>
          <p:cNvSpPr/>
          <p:nvPr/>
        </p:nvSpPr>
        <p:spPr>
          <a:xfrm>
            <a:off x="837083" y="5028556"/>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14" name="Google Shape;380;p11">
            <a:extLst>
              <a:ext uri="{FF2B5EF4-FFF2-40B4-BE49-F238E27FC236}">
                <a16:creationId xmlns:a16="http://schemas.microsoft.com/office/drawing/2014/main" id="{383CCD61-784C-8C5C-1994-4996842B3C46}"/>
              </a:ext>
            </a:extLst>
          </p:cNvPr>
          <p:cNvSpPr txBox="1"/>
          <p:nvPr/>
        </p:nvSpPr>
        <p:spPr>
          <a:xfrm>
            <a:off x="6375500" y="2693300"/>
            <a:ext cx="5153006" cy="60012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sk-SK" sz="1100" dirty="0" err="1">
                <a:latin typeface="Nohemi Light" pitchFamily="2" charset="0"/>
              </a:rPr>
              <a:t>This</a:t>
            </a:r>
            <a:r>
              <a:rPr lang="sk-SK" sz="1100" dirty="0">
                <a:latin typeface="Nohemi Light" pitchFamily="2" charset="0"/>
              </a:rPr>
              <a:t> </a:t>
            </a:r>
            <a:r>
              <a:rPr lang="sk-SK" sz="1100" dirty="0" err="1">
                <a:latin typeface="Nohemi Light" pitchFamily="2" charset="0"/>
              </a:rPr>
              <a:t>task</a:t>
            </a:r>
            <a:r>
              <a:rPr lang="sk-SK" sz="1100" dirty="0">
                <a:latin typeface="Nohemi Light" pitchFamily="2" charset="0"/>
              </a:rPr>
              <a:t> </a:t>
            </a:r>
            <a:r>
              <a:rPr lang="sk-SK" sz="1100" dirty="0" err="1">
                <a:latin typeface="Nohemi Light" pitchFamily="2" charset="0"/>
              </a:rPr>
              <a:t>ensures</a:t>
            </a:r>
            <a:r>
              <a:rPr lang="sk-SK" sz="1100" dirty="0">
                <a:latin typeface="Nohemi Light" pitchFamily="2" charset="0"/>
              </a:rPr>
              <a:t> </a:t>
            </a:r>
            <a:r>
              <a:rPr lang="sk-SK" sz="1100" dirty="0" err="1">
                <a:latin typeface="Nohemi Light" pitchFamily="2" charset="0"/>
              </a:rPr>
              <a:t>the</a:t>
            </a:r>
            <a:r>
              <a:rPr lang="sk-SK" sz="1100" dirty="0">
                <a:latin typeface="Nohemi Light" pitchFamily="2" charset="0"/>
              </a:rPr>
              <a:t> </a:t>
            </a:r>
            <a:r>
              <a:rPr lang="sk-SK" sz="1100" dirty="0" err="1">
                <a:latin typeface="Nohemi Light" pitchFamily="2" charset="0"/>
              </a:rPr>
              <a:t>visibility</a:t>
            </a:r>
            <a:r>
              <a:rPr lang="sk-SK" sz="1100" dirty="0">
                <a:latin typeface="Nohemi Light" pitchFamily="2" charset="0"/>
              </a:rPr>
              <a:t> of METIUM </a:t>
            </a:r>
            <a:r>
              <a:rPr lang="sk-SK" sz="1100" dirty="0" err="1">
                <a:latin typeface="Nohemi Light" pitchFamily="2" charset="0"/>
              </a:rPr>
              <a:t>activities</a:t>
            </a:r>
            <a:r>
              <a:rPr lang="sk-SK" sz="1100" dirty="0">
                <a:latin typeface="Nohemi Light" pitchFamily="2" charset="0"/>
              </a:rPr>
              <a:t> and </a:t>
            </a:r>
            <a:r>
              <a:rPr lang="sk-SK" sz="1100" dirty="0" err="1">
                <a:latin typeface="Nohemi Light" pitchFamily="2" charset="0"/>
              </a:rPr>
              <a:t>results</a:t>
            </a:r>
            <a:r>
              <a:rPr lang="sk-SK" sz="1100" dirty="0">
                <a:latin typeface="Nohemi Light" pitchFamily="2" charset="0"/>
              </a:rPr>
              <a:t> </a:t>
            </a:r>
            <a:r>
              <a:rPr lang="sk-SK" sz="1100" dirty="0" err="1">
                <a:latin typeface="Nohemi Light" pitchFamily="2" charset="0"/>
              </a:rPr>
              <a:t>through</a:t>
            </a:r>
            <a:r>
              <a:rPr lang="sk-SK" sz="1100" dirty="0">
                <a:latin typeface="Nohemi Light" pitchFamily="2" charset="0"/>
              </a:rPr>
              <a:t> </a:t>
            </a:r>
            <a:r>
              <a:rPr lang="sk-SK" sz="1100" dirty="0" err="1">
                <a:latin typeface="Nohemi Light" pitchFamily="2" charset="0"/>
              </a:rPr>
              <a:t>targeted</a:t>
            </a:r>
            <a:r>
              <a:rPr lang="sk-SK" sz="1100" dirty="0">
                <a:latin typeface="Nohemi Light" pitchFamily="2" charset="0"/>
              </a:rPr>
              <a:t> </a:t>
            </a:r>
            <a:r>
              <a:rPr lang="sk-SK" sz="1100" dirty="0" err="1">
                <a:latin typeface="Nohemi Light" pitchFamily="2" charset="0"/>
              </a:rPr>
              <a:t>communication</a:t>
            </a:r>
            <a:r>
              <a:rPr lang="sk-SK" sz="1100" dirty="0">
                <a:latin typeface="Nohemi Light" pitchFamily="2" charset="0"/>
              </a:rPr>
              <a:t> and </a:t>
            </a:r>
            <a:r>
              <a:rPr lang="sk-SK" sz="1100" dirty="0" err="1">
                <a:latin typeface="Nohemi Light" pitchFamily="2" charset="0"/>
              </a:rPr>
              <a:t>dissemination</a:t>
            </a:r>
            <a:r>
              <a:rPr lang="sk-SK" sz="1100" dirty="0">
                <a:latin typeface="Nohemi Light" pitchFamily="2" charset="0"/>
              </a:rPr>
              <a:t> </a:t>
            </a:r>
            <a:r>
              <a:rPr lang="sk-SK" sz="1100" dirty="0" err="1">
                <a:latin typeface="Nohemi Light" pitchFamily="2" charset="0"/>
              </a:rPr>
              <a:t>actions</a:t>
            </a:r>
            <a:r>
              <a:rPr lang="sk-SK" sz="1100" dirty="0">
                <a:latin typeface="Nohemi Light" pitchFamily="2" charset="0"/>
              </a:rPr>
              <a:t>...</a:t>
            </a:r>
            <a:endParaRPr sz="1100" dirty="0">
              <a:solidFill>
                <a:schemeClr val="tx1"/>
              </a:solidFill>
              <a:latin typeface="Nohemi Light" pitchFamily="2" charset="0"/>
              <a:ea typeface="Manrope Light"/>
              <a:cs typeface="Manrope Light"/>
              <a:sym typeface="Manrope Light"/>
            </a:endParaRPr>
          </a:p>
        </p:txBody>
      </p:sp>
      <p:sp>
        <p:nvSpPr>
          <p:cNvPr id="15" name="Google Shape;381;p11">
            <a:extLst>
              <a:ext uri="{FF2B5EF4-FFF2-40B4-BE49-F238E27FC236}">
                <a16:creationId xmlns:a16="http://schemas.microsoft.com/office/drawing/2014/main" id="{41788577-145A-D84B-A759-2803EA87F2FE}"/>
              </a:ext>
            </a:extLst>
          </p:cNvPr>
          <p:cNvSpPr/>
          <p:nvPr/>
        </p:nvSpPr>
        <p:spPr>
          <a:xfrm>
            <a:off x="6375502" y="1957707"/>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16" name="Google Shape;385;p11">
            <a:extLst>
              <a:ext uri="{FF2B5EF4-FFF2-40B4-BE49-F238E27FC236}">
                <a16:creationId xmlns:a16="http://schemas.microsoft.com/office/drawing/2014/main" id="{515FB217-F207-AB50-E552-D3D7434037DD}"/>
              </a:ext>
            </a:extLst>
          </p:cNvPr>
          <p:cNvSpPr txBox="1"/>
          <p:nvPr/>
        </p:nvSpPr>
        <p:spPr>
          <a:xfrm>
            <a:off x="7029199" y="2017815"/>
            <a:ext cx="280519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dirty="0">
                <a:solidFill>
                  <a:schemeClr val="bg1"/>
                </a:solidFill>
                <a:latin typeface="Nohemi" pitchFamily="2" charset="0"/>
              </a:rPr>
              <a:t>COMMUNICATION AND DISSEMINATION ACTIVITIES</a:t>
            </a:r>
            <a:endParaRPr lang="sk-SK" dirty="0">
              <a:solidFill>
                <a:schemeClr val="bg1"/>
              </a:solidFill>
              <a:latin typeface="Nohemi" pitchFamily="2" charset="0"/>
              <a:ea typeface="Manrope Light"/>
              <a:cs typeface="Manrope Light"/>
              <a:sym typeface="Manrope Light"/>
            </a:endParaRPr>
          </a:p>
        </p:txBody>
      </p:sp>
      <p:sp>
        <p:nvSpPr>
          <p:cNvPr id="17" name="Google Shape;386;p11">
            <a:extLst>
              <a:ext uri="{FF2B5EF4-FFF2-40B4-BE49-F238E27FC236}">
                <a16:creationId xmlns:a16="http://schemas.microsoft.com/office/drawing/2014/main" id="{08F37B06-32B7-019A-D296-365420CF7FF1}"/>
              </a:ext>
            </a:extLst>
          </p:cNvPr>
          <p:cNvSpPr/>
          <p:nvPr/>
        </p:nvSpPr>
        <p:spPr>
          <a:xfrm>
            <a:off x="6549091" y="2137372"/>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18" name="Google Shape;380;p11">
            <a:extLst>
              <a:ext uri="{FF2B5EF4-FFF2-40B4-BE49-F238E27FC236}">
                <a16:creationId xmlns:a16="http://schemas.microsoft.com/office/drawing/2014/main" id="{FB5E983D-ED26-80F0-B5E8-66AC99EEE34A}"/>
              </a:ext>
            </a:extLst>
          </p:cNvPr>
          <p:cNvSpPr txBox="1"/>
          <p:nvPr/>
        </p:nvSpPr>
        <p:spPr>
          <a:xfrm>
            <a:off x="6375500" y="4120133"/>
            <a:ext cx="5153006" cy="60012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sk-SK" sz="1100" dirty="0" err="1">
                <a:latin typeface="Nohemi Light" pitchFamily="2" charset="0"/>
              </a:rPr>
              <a:t>This</a:t>
            </a:r>
            <a:r>
              <a:rPr lang="sk-SK" sz="1100" dirty="0">
                <a:latin typeface="Nohemi Light" pitchFamily="2" charset="0"/>
              </a:rPr>
              <a:t> </a:t>
            </a:r>
            <a:r>
              <a:rPr lang="sk-SK" sz="1100" dirty="0" err="1">
                <a:latin typeface="Nohemi Light" pitchFamily="2" charset="0"/>
              </a:rPr>
              <a:t>task</a:t>
            </a:r>
            <a:r>
              <a:rPr lang="sk-SK" sz="1100" dirty="0">
                <a:latin typeface="Nohemi Light" pitchFamily="2" charset="0"/>
              </a:rPr>
              <a:t> </a:t>
            </a:r>
            <a:r>
              <a:rPr lang="sk-SK" sz="1100" dirty="0" err="1">
                <a:latin typeface="Nohemi Light" pitchFamily="2" charset="0"/>
              </a:rPr>
              <a:t>addresses</a:t>
            </a:r>
            <a:r>
              <a:rPr lang="sk-SK" sz="1100" dirty="0">
                <a:latin typeface="Nohemi Light" pitchFamily="2" charset="0"/>
              </a:rPr>
              <a:t> </a:t>
            </a:r>
            <a:r>
              <a:rPr lang="sk-SK" sz="1100" dirty="0" err="1">
                <a:latin typeface="Nohemi Light" pitchFamily="2" charset="0"/>
              </a:rPr>
              <a:t>regulatory</a:t>
            </a:r>
            <a:r>
              <a:rPr lang="sk-SK" sz="1100" dirty="0">
                <a:latin typeface="Nohemi Light" pitchFamily="2" charset="0"/>
              </a:rPr>
              <a:t> and </a:t>
            </a:r>
            <a:r>
              <a:rPr lang="sk-SK" sz="1100" dirty="0" err="1">
                <a:latin typeface="Nohemi Light" pitchFamily="2" charset="0"/>
              </a:rPr>
              <a:t>compliance</a:t>
            </a:r>
            <a:r>
              <a:rPr lang="sk-SK" sz="1100" dirty="0">
                <a:latin typeface="Nohemi Light" pitchFamily="2" charset="0"/>
              </a:rPr>
              <a:t> </a:t>
            </a:r>
            <a:r>
              <a:rPr lang="sk-SK" sz="1100" dirty="0" err="1">
                <a:latin typeface="Nohemi Light" pitchFamily="2" charset="0"/>
              </a:rPr>
              <a:t>requirements</a:t>
            </a:r>
            <a:r>
              <a:rPr lang="sk-SK" sz="1100" dirty="0">
                <a:latin typeface="Nohemi Light" pitchFamily="2" charset="0"/>
              </a:rPr>
              <a:t> </a:t>
            </a:r>
            <a:r>
              <a:rPr lang="sk-SK" sz="1100" dirty="0" err="1">
                <a:latin typeface="Nohemi Light" pitchFamily="2" charset="0"/>
              </a:rPr>
              <a:t>affecting</a:t>
            </a:r>
            <a:r>
              <a:rPr lang="sk-SK" sz="1100" dirty="0">
                <a:latin typeface="Nohemi Light" pitchFamily="2" charset="0"/>
              </a:rPr>
              <a:t> Urban </a:t>
            </a:r>
            <a:r>
              <a:rPr lang="sk-SK" sz="1100" dirty="0" err="1">
                <a:latin typeface="Nohemi Light" pitchFamily="2" charset="0"/>
              </a:rPr>
              <a:t>Mining</a:t>
            </a:r>
            <a:r>
              <a:rPr lang="sk-SK" sz="1100" dirty="0">
                <a:latin typeface="Nohemi Light" pitchFamily="2" charset="0"/>
              </a:rPr>
              <a:t> </a:t>
            </a:r>
            <a:r>
              <a:rPr lang="sk-SK" sz="1100" dirty="0" err="1">
                <a:latin typeface="Nohemi Light" pitchFamily="2" charset="0"/>
              </a:rPr>
              <a:t>value</a:t>
            </a:r>
            <a:r>
              <a:rPr lang="sk-SK" sz="1100" dirty="0">
                <a:latin typeface="Nohemi Light" pitchFamily="2" charset="0"/>
              </a:rPr>
              <a:t> </a:t>
            </a:r>
            <a:r>
              <a:rPr lang="sk-SK" sz="1100" dirty="0" err="1">
                <a:latin typeface="Nohemi Light" pitchFamily="2" charset="0"/>
              </a:rPr>
              <a:t>chains</a:t>
            </a:r>
            <a:r>
              <a:rPr lang="sk-SK" sz="1100" dirty="0">
                <a:latin typeface="Nohemi Light" pitchFamily="2" charset="0"/>
              </a:rPr>
              <a:t> and </a:t>
            </a:r>
            <a:r>
              <a:rPr lang="sk-SK" sz="1100" dirty="0" err="1">
                <a:latin typeface="Nohemi Light" pitchFamily="2" charset="0"/>
              </a:rPr>
              <a:t>Strategic</a:t>
            </a:r>
            <a:r>
              <a:rPr lang="sk-SK" sz="1100" dirty="0">
                <a:latin typeface="Nohemi Light" pitchFamily="2" charset="0"/>
              </a:rPr>
              <a:t> Raw </a:t>
            </a:r>
            <a:r>
              <a:rPr lang="sk-SK" sz="1100" dirty="0" err="1">
                <a:latin typeface="Nohemi Light" pitchFamily="2" charset="0"/>
              </a:rPr>
              <a:t>Materials</a:t>
            </a:r>
            <a:r>
              <a:rPr lang="sk-SK" sz="1100" dirty="0">
                <a:latin typeface="Nohemi Light" pitchFamily="2" charset="0"/>
              </a:rPr>
              <a:t> </a:t>
            </a:r>
            <a:r>
              <a:rPr lang="sk-SK" sz="1100" dirty="0" err="1">
                <a:latin typeface="Nohemi Light" pitchFamily="2" charset="0"/>
              </a:rPr>
              <a:t>recovery</a:t>
            </a:r>
            <a:r>
              <a:rPr lang="sk-SK" sz="1100" dirty="0">
                <a:latin typeface="Nohemi Light" pitchFamily="2" charset="0"/>
              </a:rPr>
              <a:t>...</a:t>
            </a:r>
            <a:endParaRPr sz="1100" dirty="0">
              <a:solidFill>
                <a:schemeClr val="tx1"/>
              </a:solidFill>
              <a:latin typeface="Nohemi Light" pitchFamily="2" charset="0"/>
              <a:ea typeface="Manrope Light"/>
              <a:cs typeface="Manrope Light"/>
              <a:sym typeface="Manrope Light"/>
            </a:endParaRPr>
          </a:p>
        </p:txBody>
      </p:sp>
      <p:sp>
        <p:nvSpPr>
          <p:cNvPr id="19" name="Google Shape;381;p11">
            <a:extLst>
              <a:ext uri="{FF2B5EF4-FFF2-40B4-BE49-F238E27FC236}">
                <a16:creationId xmlns:a16="http://schemas.microsoft.com/office/drawing/2014/main" id="{57B71AF8-173E-0284-D22F-A236ABBD91F6}"/>
              </a:ext>
            </a:extLst>
          </p:cNvPr>
          <p:cNvSpPr/>
          <p:nvPr/>
        </p:nvSpPr>
        <p:spPr>
          <a:xfrm>
            <a:off x="6375502" y="3384540"/>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20" name="Google Shape;385;p11">
            <a:extLst>
              <a:ext uri="{FF2B5EF4-FFF2-40B4-BE49-F238E27FC236}">
                <a16:creationId xmlns:a16="http://schemas.microsoft.com/office/drawing/2014/main" id="{4CB84570-198C-3515-C7E6-A290ED6225E9}"/>
              </a:ext>
            </a:extLst>
          </p:cNvPr>
          <p:cNvSpPr txBox="1"/>
          <p:nvPr/>
        </p:nvSpPr>
        <p:spPr>
          <a:xfrm>
            <a:off x="7029198" y="3444648"/>
            <a:ext cx="343866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dirty="0">
                <a:solidFill>
                  <a:schemeClr val="bg1"/>
                </a:solidFill>
                <a:latin typeface="Nohemi" pitchFamily="2" charset="0"/>
              </a:rPr>
              <a:t>REGULATORY, COMPLIANCE AND FRAMEWORK CONDITIONS</a:t>
            </a:r>
            <a:endParaRPr lang="sk-SK" dirty="0">
              <a:solidFill>
                <a:schemeClr val="bg1"/>
              </a:solidFill>
              <a:latin typeface="Nohemi" pitchFamily="2" charset="0"/>
              <a:ea typeface="Manrope Light"/>
              <a:cs typeface="Manrope Light"/>
              <a:sym typeface="Manrope Light"/>
            </a:endParaRPr>
          </a:p>
        </p:txBody>
      </p:sp>
      <p:sp>
        <p:nvSpPr>
          <p:cNvPr id="21" name="Google Shape;386;p11">
            <a:extLst>
              <a:ext uri="{FF2B5EF4-FFF2-40B4-BE49-F238E27FC236}">
                <a16:creationId xmlns:a16="http://schemas.microsoft.com/office/drawing/2014/main" id="{83777D60-7267-F90B-1BE3-B9283BEFBCEF}"/>
              </a:ext>
            </a:extLst>
          </p:cNvPr>
          <p:cNvSpPr/>
          <p:nvPr/>
        </p:nvSpPr>
        <p:spPr>
          <a:xfrm>
            <a:off x="6549091" y="3564205"/>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22" name="Google Shape;380;p11">
            <a:extLst>
              <a:ext uri="{FF2B5EF4-FFF2-40B4-BE49-F238E27FC236}">
                <a16:creationId xmlns:a16="http://schemas.microsoft.com/office/drawing/2014/main" id="{FA0D227D-E7B7-20EC-9A7A-2417220C6836}"/>
              </a:ext>
            </a:extLst>
          </p:cNvPr>
          <p:cNvSpPr txBox="1"/>
          <p:nvPr/>
        </p:nvSpPr>
        <p:spPr>
          <a:xfrm>
            <a:off x="6375500" y="5579683"/>
            <a:ext cx="5153006" cy="60012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sk-SK" sz="1100" dirty="0" err="1">
                <a:latin typeface="Nohemi Light" pitchFamily="2" charset="0"/>
              </a:rPr>
              <a:t>This</a:t>
            </a:r>
            <a:r>
              <a:rPr lang="sk-SK" sz="1100" dirty="0">
                <a:latin typeface="Nohemi Light" pitchFamily="2" charset="0"/>
              </a:rPr>
              <a:t> </a:t>
            </a:r>
            <a:r>
              <a:rPr lang="sk-SK" sz="1100" dirty="0" err="1">
                <a:latin typeface="Nohemi Light" pitchFamily="2" charset="0"/>
              </a:rPr>
              <a:t>task</a:t>
            </a:r>
            <a:r>
              <a:rPr lang="sk-SK" sz="1100" dirty="0">
                <a:latin typeface="Nohemi Light" pitchFamily="2" charset="0"/>
              </a:rPr>
              <a:t> </a:t>
            </a:r>
            <a:r>
              <a:rPr lang="sk-SK" sz="1100" dirty="0" err="1">
                <a:latin typeface="Nohemi Light" pitchFamily="2" charset="0"/>
              </a:rPr>
              <a:t>focuses</a:t>
            </a:r>
            <a:r>
              <a:rPr lang="sk-SK" sz="1100" dirty="0">
                <a:latin typeface="Nohemi Light" pitchFamily="2" charset="0"/>
              </a:rPr>
              <a:t> on monitoring </a:t>
            </a:r>
            <a:r>
              <a:rPr lang="sk-SK" sz="1100" dirty="0" err="1">
                <a:latin typeface="Nohemi Light" pitchFamily="2" charset="0"/>
              </a:rPr>
              <a:t>the</a:t>
            </a:r>
            <a:r>
              <a:rPr lang="sk-SK" sz="1100" dirty="0">
                <a:latin typeface="Nohemi Light" pitchFamily="2" charset="0"/>
              </a:rPr>
              <a:t> </a:t>
            </a:r>
            <a:r>
              <a:rPr lang="sk-SK" sz="1100" dirty="0" err="1">
                <a:latin typeface="Nohemi Light" pitchFamily="2" charset="0"/>
              </a:rPr>
              <a:t>technical</a:t>
            </a:r>
            <a:r>
              <a:rPr lang="sk-SK" sz="1100" dirty="0">
                <a:latin typeface="Nohemi Light" pitchFamily="2" charset="0"/>
              </a:rPr>
              <a:t> </a:t>
            </a:r>
            <a:r>
              <a:rPr lang="sk-SK" sz="1100" dirty="0" err="1">
                <a:latin typeface="Nohemi Light" pitchFamily="2" charset="0"/>
              </a:rPr>
              <a:t>performance</a:t>
            </a:r>
            <a:r>
              <a:rPr lang="sk-SK" sz="1100" dirty="0">
                <a:latin typeface="Nohemi Light" pitchFamily="2" charset="0"/>
              </a:rPr>
              <a:t> and </a:t>
            </a:r>
            <a:r>
              <a:rPr lang="sk-SK" sz="1100" dirty="0" err="1">
                <a:latin typeface="Nohemi Light" pitchFamily="2" charset="0"/>
              </a:rPr>
              <a:t>overall</a:t>
            </a:r>
            <a:r>
              <a:rPr lang="sk-SK" sz="1100" dirty="0">
                <a:latin typeface="Nohemi Light" pitchFamily="2" charset="0"/>
              </a:rPr>
              <a:t> </a:t>
            </a:r>
            <a:r>
              <a:rPr lang="sk-SK" sz="1100" dirty="0" err="1">
                <a:latin typeface="Nohemi Light" pitchFamily="2" charset="0"/>
              </a:rPr>
              <a:t>effectiveness</a:t>
            </a:r>
            <a:r>
              <a:rPr lang="sk-SK" sz="1100" dirty="0">
                <a:latin typeface="Nohemi Light" pitchFamily="2" charset="0"/>
              </a:rPr>
              <a:t> of METIUM </a:t>
            </a:r>
            <a:r>
              <a:rPr lang="sk-SK" sz="1100" dirty="0" err="1">
                <a:latin typeface="Nohemi Light" pitchFamily="2" charset="0"/>
              </a:rPr>
              <a:t>activities</a:t>
            </a:r>
            <a:r>
              <a:rPr lang="sk-SK" sz="1100" dirty="0">
                <a:latin typeface="Nohemi Light" pitchFamily="2" charset="0"/>
              </a:rPr>
              <a:t> and </a:t>
            </a:r>
            <a:r>
              <a:rPr lang="sk-SK" sz="1100" dirty="0" err="1">
                <a:latin typeface="Nohemi Light" pitchFamily="2" charset="0"/>
              </a:rPr>
              <a:t>demonstrators</a:t>
            </a:r>
            <a:r>
              <a:rPr lang="sk-SK" sz="1100" dirty="0">
                <a:latin typeface="Nohemi Light" pitchFamily="2" charset="0"/>
              </a:rPr>
              <a:t>. </a:t>
            </a:r>
            <a:endParaRPr sz="1100" dirty="0">
              <a:solidFill>
                <a:schemeClr val="tx1"/>
              </a:solidFill>
              <a:latin typeface="Nohemi Light" pitchFamily="2" charset="0"/>
              <a:ea typeface="Manrope Light"/>
              <a:cs typeface="Manrope Light"/>
              <a:sym typeface="Manrope Light"/>
            </a:endParaRPr>
          </a:p>
        </p:txBody>
      </p:sp>
      <p:sp>
        <p:nvSpPr>
          <p:cNvPr id="23" name="Google Shape;381;p11">
            <a:extLst>
              <a:ext uri="{FF2B5EF4-FFF2-40B4-BE49-F238E27FC236}">
                <a16:creationId xmlns:a16="http://schemas.microsoft.com/office/drawing/2014/main" id="{BFE6CA31-4515-D4E1-2C74-0B9F2D4591CE}"/>
              </a:ext>
            </a:extLst>
          </p:cNvPr>
          <p:cNvSpPr/>
          <p:nvPr/>
        </p:nvSpPr>
        <p:spPr>
          <a:xfrm>
            <a:off x="6375502" y="4848891"/>
            <a:ext cx="5153006" cy="643397"/>
          </a:xfrm>
          <a:prstGeom prst="roundRect">
            <a:avLst>
              <a:gd name="adj" fmla="val 13979"/>
            </a:avLst>
          </a:prstGeom>
          <a:solidFill>
            <a:schemeClr val="accent2"/>
          </a:solidFill>
          <a:ln w="12700" cap="flat" cmpd="sng">
            <a:solidFill>
              <a:srgbClr val="052B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nrope Light"/>
              <a:ea typeface="Manrope Light"/>
              <a:cs typeface="Manrope Light"/>
              <a:sym typeface="Manrope Light"/>
            </a:endParaRPr>
          </a:p>
        </p:txBody>
      </p:sp>
      <p:sp>
        <p:nvSpPr>
          <p:cNvPr id="24" name="Google Shape;385;p11">
            <a:extLst>
              <a:ext uri="{FF2B5EF4-FFF2-40B4-BE49-F238E27FC236}">
                <a16:creationId xmlns:a16="http://schemas.microsoft.com/office/drawing/2014/main" id="{A6050FAE-59BD-6092-D63F-DBD6D3380D5A}"/>
              </a:ext>
            </a:extLst>
          </p:cNvPr>
          <p:cNvSpPr txBox="1"/>
          <p:nvPr/>
        </p:nvSpPr>
        <p:spPr>
          <a:xfrm>
            <a:off x="7029198" y="4908999"/>
            <a:ext cx="395811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dirty="0">
                <a:solidFill>
                  <a:schemeClr val="bg1"/>
                </a:solidFill>
                <a:latin typeface="Nohemi" pitchFamily="2" charset="0"/>
              </a:rPr>
              <a:t>PERFORMANCE MONITORING, QUALITY CONTROL AND KPI ASSESSMENT</a:t>
            </a:r>
            <a:endParaRPr lang="sk-SK" dirty="0">
              <a:solidFill>
                <a:schemeClr val="bg1"/>
              </a:solidFill>
              <a:latin typeface="Nohemi" pitchFamily="2" charset="0"/>
              <a:ea typeface="Manrope Light"/>
              <a:cs typeface="Manrope Light"/>
              <a:sym typeface="Manrope Light"/>
            </a:endParaRPr>
          </a:p>
        </p:txBody>
      </p:sp>
      <p:sp>
        <p:nvSpPr>
          <p:cNvPr id="25" name="Google Shape;386;p11">
            <a:extLst>
              <a:ext uri="{FF2B5EF4-FFF2-40B4-BE49-F238E27FC236}">
                <a16:creationId xmlns:a16="http://schemas.microsoft.com/office/drawing/2014/main" id="{322587DA-BDD2-F7D3-A3F0-65C04430EE3B}"/>
              </a:ext>
            </a:extLst>
          </p:cNvPr>
          <p:cNvSpPr/>
          <p:nvPr/>
        </p:nvSpPr>
        <p:spPr>
          <a:xfrm>
            <a:off x="6549091" y="5028556"/>
            <a:ext cx="306519" cy="284065"/>
          </a:xfrm>
          <a:custGeom>
            <a:avLst/>
            <a:gdLst/>
            <a:ahLst/>
            <a:cxnLst/>
            <a:rect l="l" t="t" r="r" b="b"/>
            <a:pathLst>
              <a:path w="155537" h="155537" extrusionOk="0">
                <a:moveTo>
                  <a:pt x="155538" y="82117"/>
                </a:moveTo>
                <a:lnTo>
                  <a:pt x="155538" y="73152"/>
                </a:lnTo>
                <a:lnTo>
                  <a:pt x="88571" y="73242"/>
                </a:lnTo>
                <a:lnTo>
                  <a:pt x="135815" y="25818"/>
                </a:lnTo>
                <a:lnTo>
                  <a:pt x="129540" y="19543"/>
                </a:lnTo>
                <a:lnTo>
                  <a:pt x="82206" y="66966"/>
                </a:lnTo>
                <a:lnTo>
                  <a:pt x="82117" y="0"/>
                </a:lnTo>
                <a:lnTo>
                  <a:pt x="73152" y="0"/>
                </a:lnTo>
                <a:lnTo>
                  <a:pt x="73242" y="66966"/>
                </a:lnTo>
                <a:lnTo>
                  <a:pt x="25818" y="19722"/>
                </a:lnTo>
                <a:lnTo>
                  <a:pt x="19543" y="26087"/>
                </a:lnTo>
                <a:lnTo>
                  <a:pt x="66966" y="73331"/>
                </a:lnTo>
                <a:lnTo>
                  <a:pt x="0" y="73421"/>
                </a:lnTo>
                <a:lnTo>
                  <a:pt x="0" y="82386"/>
                </a:lnTo>
                <a:lnTo>
                  <a:pt x="66966" y="82296"/>
                </a:lnTo>
                <a:lnTo>
                  <a:pt x="19722" y="129719"/>
                </a:lnTo>
                <a:lnTo>
                  <a:pt x="26087" y="135995"/>
                </a:lnTo>
                <a:lnTo>
                  <a:pt x="73331" y="88571"/>
                </a:lnTo>
                <a:lnTo>
                  <a:pt x="73421" y="155538"/>
                </a:lnTo>
                <a:lnTo>
                  <a:pt x="82386" y="155538"/>
                </a:lnTo>
                <a:lnTo>
                  <a:pt x="82296" y="88571"/>
                </a:lnTo>
                <a:lnTo>
                  <a:pt x="129719" y="135815"/>
                </a:lnTo>
                <a:lnTo>
                  <a:pt x="135995" y="129540"/>
                </a:lnTo>
                <a:lnTo>
                  <a:pt x="88571" y="82206"/>
                </a:lnTo>
                <a:lnTo>
                  <a:pt x="155538" y="8211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anrope Light"/>
              <a:ea typeface="Manrope Light"/>
              <a:cs typeface="Manrope Light"/>
              <a:sym typeface="Manrope Light"/>
            </a:endParaRPr>
          </a:p>
        </p:txBody>
      </p:sp>
      <p:sp>
        <p:nvSpPr>
          <p:cNvPr id="26" name="Google Shape;547;p18">
            <a:extLst>
              <a:ext uri="{FF2B5EF4-FFF2-40B4-BE49-F238E27FC236}">
                <a16:creationId xmlns:a16="http://schemas.microsoft.com/office/drawing/2014/main" id="{7F909A72-49A2-2FD7-A8AC-7A067BF73BBB}"/>
              </a:ext>
            </a:extLst>
          </p:cNvPr>
          <p:cNvSpPr txBox="1"/>
          <p:nvPr/>
        </p:nvSpPr>
        <p:spPr>
          <a:xfrm>
            <a:off x="631752" y="923520"/>
            <a:ext cx="9836116" cy="64629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sk-SK" sz="3600" dirty="0" err="1">
                <a:latin typeface="Nohemi" pitchFamily="2" charset="0"/>
              </a:rPr>
              <a:t>From</a:t>
            </a:r>
            <a:r>
              <a:rPr lang="sk-SK" sz="3600" dirty="0">
                <a:latin typeface="Nohemi" pitchFamily="2" charset="0"/>
              </a:rPr>
              <a:t> </a:t>
            </a:r>
            <a:r>
              <a:rPr lang="sk-SK" sz="3600" dirty="0" err="1">
                <a:latin typeface="Nohemi" pitchFamily="2" charset="0"/>
              </a:rPr>
              <a:t>Waste</a:t>
            </a:r>
            <a:r>
              <a:rPr lang="sk-SK" sz="3600" dirty="0">
                <a:latin typeface="Nohemi" pitchFamily="2" charset="0"/>
              </a:rPr>
              <a:t> to </a:t>
            </a:r>
            <a:r>
              <a:rPr lang="sk-SK" sz="3600" dirty="0" err="1">
                <a:latin typeface="Nohemi" pitchFamily="2" charset="0"/>
              </a:rPr>
              <a:t>Value</a:t>
            </a:r>
            <a:r>
              <a:rPr lang="sk-SK" sz="3600" dirty="0">
                <a:latin typeface="Nohemi" pitchFamily="2" charset="0"/>
              </a:rPr>
              <a:t> — Step by Step</a:t>
            </a:r>
            <a:endParaRPr lang="sk-SK" sz="3600" dirty="0">
              <a:solidFill>
                <a:schemeClr val="tx1"/>
              </a:solidFill>
              <a:latin typeface="Nohemi" pitchFamily="2" charset="0"/>
            </a:endParaRPr>
          </a:p>
        </p:txBody>
      </p:sp>
    </p:spTree>
  </p:cSld>
  <p:clrMapOvr>
    <a:masterClrMapping/>
  </p:clrMapOvr>
</p:sld>
</file>

<file path=ppt/theme/theme1.xml><?xml version="1.0" encoding="utf-8"?>
<a:theme xmlns:a="http://schemas.openxmlformats.org/drawingml/2006/main" name="Office Theme">
  <a:themeElements>
    <a:clrScheme name="Presentation Color Theme 6">
      <a:dk1>
        <a:srgbClr val="161616"/>
      </a:dk1>
      <a:lt1>
        <a:srgbClr val="FFFFFF"/>
      </a:lt1>
      <a:dk2>
        <a:srgbClr val="161616"/>
      </a:dk2>
      <a:lt2>
        <a:srgbClr val="FFFFFF"/>
      </a:lt2>
      <a:accent1>
        <a:srgbClr val="0D674B"/>
      </a:accent1>
      <a:accent2>
        <a:srgbClr val="0C4C3B"/>
      </a:accent2>
      <a:accent3>
        <a:srgbClr val="0A3E2E"/>
      </a:accent3>
      <a:accent4>
        <a:srgbClr val="072E23"/>
      </a:accent4>
      <a:accent5>
        <a:srgbClr val="051A13"/>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1956</Words>
  <Application>Microsoft Macintosh PowerPoint</Application>
  <PresentationFormat>Širokouhlá</PresentationFormat>
  <Paragraphs>239</Paragraphs>
  <Slides>22</Slides>
  <Notes>13</Notes>
  <HiddenSlides>0</HiddenSlides>
  <MMClips>0</MMClips>
  <ScaleCrop>false</ScaleCrop>
  <HeadingPairs>
    <vt:vector size="6" baseType="variant">
      <vt:variant>
        <vt:lpstr>Použité písma</vt:lpstr>
      </vt:variant>
      <vt:variant>
        <vt:i4>6</vt:i4>
      </vt:variant>
      <vt:variant>
        <vt:lpstr>Motív</vt:lpstr>
      </vt:variant>
      <vt:variant>
        <vt:i4>1</vt:i4>
      </vt:variant>
      <vt:variant>
        <vt:lpstr>Nadpisy snímok</vt:lpstr>
      </vt:variant>
      <vt:variant>
        <vt:i4>22</vt:i4>
      </vt:variant>
    </vt:vector>
  </HeadingPairs>
  <TitlesOfParts>
    <vt:vector size="29" baseType="lpstr">
      <vt:lpstr>Nohemi Med</vt:lpstr>
      <vt:lpstr>Nohemi Light</vt:lpstr>
      <vt:lpstr>Nohemi</vt:lpstr>
      <vt:lpstr>Manrope Light</vt:lpstr>
      <vt:lpstr>Arial</vt:lpstr>
      <vt:lpstr>Manrope</vt:lpstr>
      <vt:lpstr>Office Theme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Yuma</dc:creator>
  <cp:lastModifiedBy>Tatiana Hagarová</cp:lastModifiedBy>
  <cp:revision>1</cp:revision>
  <dcterms:created xsi:type="dcterms:W3CDTF">2025-03-06T10:43:59Z</dcterms:created>
  <dcterms:modified xsi:type="dcterms:W3CDTF">2026-01-18T21:17:49Z</dcterms:modified>
</cp:coreProperties>
</file>